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3" r:id="rId4"/>
    <p:sldId id="261" r:id="rId5"/>
    <p:sldId id="257" r:id="rId6"/>
    <p:sldId id="267" r:id="rId7"/>
    <p:sldId id="262" r:id="rId8"/>
    <p:sldId id="266" r:id="rId9"/>
    <p:sldId id="268" r:id="rId10"/>
    <p:sldId id="269" r:id="rId11"/>
    <p:sldId id="270" r:id="rId12"/>
    <p:sldId id="271" r:id="rId13"/>
    <p:sldId id="273" r:id="rId14"/>
    <p:sldId id="27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D:\TEJAS_MASTER\Thesis\Thesis\ATREE\GLDAS_IW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TEJAS_MASTER\Grace\average_grace_catchmen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TEJAS_MASTER\Thesis\Thesis\ATREE\GLDAS_IWP.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17722838427241E-2"/>
          <c:y val="0.10073101476126226"/>
          <c:w val="0.8404441046918022"/>
          <c:h val="0.77432197940280711"/>
        </c:manualLayout>
      </c:layout>
      <c:barChart>
        <c:barDir val="col"/>
        <c:grouping val="clustered"/>
        <c:varyColors val="0"/>
        <c:ser>
          <c:idx val="0"/>
          <c:order val="0"/>
          <c:tx>
            <c:v>Precipitation (mm)</c:v>
          </c:tx>
          <c:spPr>
            <a:solidFill>
              <a:srgbClr val="0070C0"/>
            </a:solidFill>
            <a:ln>
              <a:noFill/>
            </a:ln>
            <a:effectLst/>
          </c:spPr>
          <c:invertIfNegative val="0"/>
          <c:cat>
            <c:numRef>
              <c:f>Tabelle1!$A$2:$A$637</c:f>
              <c:numCache>
                <c:formatCode>[$-14009]dd/mm/yy;@</c:formatCode>
                <c:ptCount val="636"/>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numCache>
            </c:numRef>
          </c:cat>
          <c:val>
            <c:numRef>
              <c:f>Tabelle1!$E$2:$E$637</c:f>
              <c:numCache>
                <c:formatCode>General</c:formatCode>
                <c:ptCount val="636"/>
                <c:pt idx="0">
                  <c:v>0.874</c:v>
                </c:pt>
                <c:pt idx="1">
                  <c:v>6.8699999999999997E-2</c:v>
                </c:pt>
                <c:pt idx="2">
                  <c:v>3.54</c:v>
                </c:pt>
                <c:pt idx="3">
                  <c:v>40</c:v>
                </c:pt>
                <c:pt idx="4">
                  <c:v>162</c:v>
                </c:pt>
                <c:pt idx="5">
                  <c:v>72.099999999999994</c:v>
                </c:pt>
                <c:pt idx="6">
                  <c:v>80</c:v>
                </c:pt>
                <c:pt idx="7">
                  <c:v>131</c:v>
                </c:pt>
                <c:pt idx="8">
                  <c:v>49.2</c:v>
                </c:pt>
                <c:pt idx="9">
                  <c:v>109</c:v>
                </c:pt>
                <c:pt idx="10">
                  <c:v>21.1</c:v>
                </c:pt>
                <c:pt idx="11">
                  <c:v>5.55</c:v>
                </c:pt>
                <c:pt idx="12">
                  <c:v>0</c:v>
                </c:pt>
                <c:pt idx="13">
                  <c:v>4.1500000000000002E-2</c:v>
                </c:pt>
                <c:pt idx="14">
                  <c:v>0</c:v>
                </c:pt>
                <c:pt idx="15">
                  <c:v>19.7</c:v>
                </c:pt>
                <c:pt idx="16">
                  <c:v>66.7</c:v>
                </c:pt>
                <c:pt idx="17">
                  <c:v>81.8</c:v>
                </c:pt>
                <c:pt idx="18">
                  <c:v>124</c:v>
                </c:pt>
                <c:pt idx="19">
                  <c:v>144</c:v>
                </c:pt>
                <c:pt idx="20">
                  <c:v>113</c:v>
                </c:pt>
                <c:pt idx="21">
                  <c:v>164</c:v>
                </c:pt>
                <c:pt idx="22">
                  <c:v>7.65</c:v>
                </c:pt>
                <c:pt idx="23">
                  <c:v>6.9700000000000003E-4</c:v>
                </c:pt>
                <c:pt idx="24">
                  <c:v>2.4399999999999999E-3</c:v>
                </c:pt>
                <c:pt idx="25">
                  <c:v>2.41</c:v>
                </c:pt>
                <c:pt idx="26">
                  <c:v>0.755</c:v>
                </c:pt>
                <c:pt idx="27">
                  <c:v>0.52600000000000002</c:v>
                </c:pt>
                <c:pt idx="28">
                  <c:v>60</c:v>
                </c:pt>
                <c:pt idx="29">
                  <c:v>13.4</c:v>
                </c:pt>
                <c:pt idx="30">
                  <c:v>82.4</c:v>
                </c:pt>
                <c:pt idx="31">
                  <c:v>124</c:v>
                </c:pt>
                <c:pt idx="32">
                  <c:v>130</c:v>
                </c:pt>
                <c:pt idx="33">
                  <c:v>120</c:v>
                </c:pt>
                <c:pt idx="34">
                  <c:v>77.400000000000006</c:v>
                </c:pt>
                <c:pt idx="35">
                  <c:v>0.45600000000000002</c:v>
                </c:pt>
                <c:pt idx="36">
                  <c:v>0</c:v>
                </c:pt>
                <c:pt idx="37">
                  <c:v>0.28199999999999997</c:v>
                </c:pt>
                <c:pt idx="38">
                  <c:v>0.85199999999999998</c:v>
                </c:pt>
                <c:pt idx="39">
                  <c:v>18.399999999999999</c:v>
                </c:pt>
                <c:pt idx="40">
                  <c:v>127</c:v>
                </c:pt>
                <c:pt idx="41">
                  <c:v>47.6</c:v>
                </c:pt>
                <c:pt idx="42">
                  <c:v>124</c:v>
                </c:pt>
                <c:pt idx="43">
                  <c:v>25.2</c:v>
                </c:pt>
                <c:pt idx="44">
                  <c:v>190</c:v>
                </c:pt>
                <c:pt idx="45">
                  <c:v>113</c:v>
                </c:pt>
                <c:pt idx="46">
                  <c:v>19.8</c:v>
                </c:pt>
                <c:pt idx="47">
                  <c:v>3.4900000000000003E-4</c:v>
                </c:pt>
                <c:pt idx="48">
                  <c:v>0</c:v>
                </c:pt>
                <c:pt idx="49">
                  <c:v>0.433</c:v>
                </c:pt>
                <c:pt idx="50">
                  <c:v>5.45</c:v>
                </c:pt>
                <c:pt idx="51">
                  <c:v>10.3</c:v>
                </c:pt>
                <c:pt idx="52">
                  <c:v>107</c:v>
                </c:pt>
                <c:pt idx="53">
                  <c:v>35.5</c:v>
                </c:pt>
                <c:pt idx="54">
                  <c:v>121</c:v>
                </c:pt>
                <c:pt idx="55">
                  <c:v>35.200000000000003</c:v>
                </c:pt>
                <c:pt idx="56">
                  <c:v>31.8</c:v>
                </c:pt>
                <c:pt idx="57">
                  <c:v>178</c:v>
                </c:pt>
                <c:pt idx="58">
                  <c:v>5.67E-2</c:v>
                </c:pt>
                <c:pt idx="59">
                  <c:v>6.73</c:v>
                </c:pt>
                <c:pt idx="60">
                  <c:v>0</c:v>
                </c:pt>
                <c:pt idx="61">
                  <c:v>0</c:v>
                </c:pt>
                <c:pt idx="62">
                  <c:v>1.44</c:v>
                </c:pt>
                <c:pt idx="63">
                  <c:v>39.4</c:v>
                </c:pt>
                <c:pt idx="64">
                  <c:v>50.2</c:v>
                </c:pt>
                <c:pt idx="65">
                  <c:v>87.1</c:v>
                </c:pt>
                <c:pt idx="66">
                  <c:v>176</c:v>
                </c:pt>
                <c:pt idx="67">
                  <c:v>21.3</c:v>
                </c:pt>
                <c:pt idx="68">
                  <c:v>174</c:v>
                </c:pt>
                <c:pt idx="69">
                  <c:v>348</c:v>
                </c:pt>
                <c:pt idx="70">
                  <c:v>6.09</c:v>
                </c:pt>
                <c:pt idx="71">
                  <c:v>5.2999999999999999E-2</c:v>
                </c:pt>
                <c:pt idx="72">
                  <c:v>0.52700000000000002</c:v>
                </c:pt>
                <c:pt idx="73">
                  <c:v>1.89</c:v>
                </c:pt>
                <c:pt idx="74">
                  <c:v>2.69</c:v>
                </c:pt>
                <c:pt idx="75">
                  <c:v>8.6199999999999992</c:v>
                </c:pt>
                <c:pt idx="76">
                  <c:v>156</c:v>
                </c:pt>
                <c:pt idx="77">
                  <c:v>60</c:v>
                </c:pt>
                <c:pt idx="78">
                  <c:v>138</c:v>
                </c:pt>
                <c:pt idx="79">
                  <c:v>162</c:v>
                </c:pt>
                <c:pt idx="80">
                  <c:v>27.5</c:v>
                </c:pt>
                <c:pt idx="81">
                  <c:v>194</c:v>
                </c:pt>
                <c:pt idx="82">
                  <c:v>5.2199999999999998E-3</c:v>
                </c:pt>
                <c:pt idx="83">
                  <c:v>19.2</c:v>
                </c:pt>
                <c:pt idx="84">
                  <c:v>4.7600000000000003E-2</c:v>
                </c:pt>
                <c:pt idx="85">
                  <c:v>3.03</c:v>
                </c:pt>
                <c:pt idx="86">
                  <c:v>1.92</c:v>
                </c:pt>
                <c:pt idx="87">
                  <c:v>61.9</c:v>
                </c:pt>
                <c:pt idx="88">
                  <c:v>94.8</c:v>
                </c:pt>
                <c:pt idx="89">
                  <c:v>48.8</c:v>
                </c:pt>
                <c:pt idx="90">
                  <c:v>54.2</c:v>
                </c:pt>
                <c:pt idx="91">
                  <c:v>84.6</c:v>
                </c:pt>
                <c:pt idx="92">
                  <c:v>200</c:v>
                </c:pt>
                <c:pt idx="93">
                  <c:v>199</c:v>
                </c:pt>
                <c:pt idx="94">
                  <c:v>32.9</c:v>
                </c:pt>
                <c:pt idx="95">
                  <c:v>8.24</c:v>
                </c:pt>
                <c:pt idx="96">
                  <c:v>0.57599999999999996</c:v>
                </c:pt>
                <c:pt idx="97">
                  <c:v>2.6800000000000001E-2</c:v>
                </c:pt>
                <c:pt idx="98">
                  <c:v>0</c:v>
                </c:pt>
                <c:pt idx="99">
                  <c:v>36.200000000000003</c:v>
                </c:pt>
                <c:pt idx="100">
                  <c:v>38.6</c:v>
                </c:pt>
                <c:pt idx="101">
                  <c:v>107</c:v>
                </c:pt>
                <c:pt idx="102">
                  <c:v>82.2</c:v>
                </c:pt>
                <c:pt idx="103">
                  <c:v>12.2</c:v>
                </c:pt>
                <c:pt idx="104">
                  <c:v>174</c:v>
                </c:pt>
                <c:pt idx="105">
                  <c:v>355</c:v>
                </c:pt>
                <c:pt idx="106">
                  <c:v>105</c:v>
                </c:pt>
                <c:pt idx="107">
                  <c:v>3.61</c:v>
                </c:pt>
                <c:pt idx="108">
                  <c:v>0</c:v>
                </c:pt>
                <c:pt idx="109">
                  <c:v>3.61</c:v>
                </c:pt>
                <c:pt idx="110">
                  <c:v>7.88</c:v>
                </c:pt>
                <c:pt idx="111">
                  <c:v>21.7</c:v>
                </c:pt>
                <c:pt idx="112">
                  <c:v>155</c:v>
                </c:pt>
                <c:pt idx="113">
                  <c:v>96.1</c:v>
                </c:pt>
                <c:pt idx="114">
                  <c:v>44.5</c:v>
                </c:pt>
                <c:pt idx="115">
                  <c:v>44.4</c:v>
                </c:pt>
                <c:pt idx="116">
                  <c:v>81</c:v>
                </c:pt>
                <c:pt idx="117">
                  <c:v>163</c:v>
                </c:pt>
                <c:pt idx="118">
                  <c:v>45</c:v>
                </c:pt>
                <c:pt idx="119">
                  <c:v>0.14000000000000001</c:v>
                </c:pt>
                <c:pt idx="120">
                  <c:v>3.1E-2</c:v>
                </c:pt>
                <c:pt idx="121">
                  <c:v>0.188</c:v>
                </c:pt>
                <c:pt idx="122">
                  <c:v>1.97</c:v>
                </c:pt>
                <c:pt idx="123">
                  <c:v>11.4</c:v>
                </c:pt>
                <c:pt idx="124">
                  <c:v>127</c:v>
                </c:pt>
                <c:pt idx="125">
                  <c:v>85.1</c:v>
                </c:pt>
                <c:pt idx="126">
                  <c:v>66.099999999999994</c:v>
                </c:pt>
                <c:pt idx="127">
                  <c:v>162</c:v>
                </c:pt>
                <c:pt idx="128">
                  <c:v>156</c:v>
                </c:pt>
                <c:pt idx="129">
                  <c:v>123</c:v>
                </c:pt>
                <c:pt idx="130">
                  <c:v>74.400000000000006</c:v>
                </c:pt>
                <c:pt idx="131">
                  <c:v>3.43</c:v>
                </c:pt>
                <c:pt idx="132">
                  <c:v>2.6099999999999999E-3</c:v>
                </c:pt>
                <c:pt idx="133">
                  <c:v>2.4700000000000002</c:v>
                </c:pt>
                <c:pt idx="134">
                  <c:v>2.23E-2</c:v>
                </c:pt>
                <c:pt idx="135">
                  <c:v>27.1</c:v>
                </c:pt>
                <c:pt idx="136">
                  <c:v>81.7</c:v>
                </c:pt>
                <c:pt idx="137">
                  <c:v>111</c:v>
                </c:pt>
                <c:pt idx="138">
                  <c:v>71.2</c:v>
                </c:pt>
                <c:pt idx="139">
                  <c:v>116</c:v>
                </c:pt>
                <c:pt idx="140">
                  <c:v>207</c:v>
                </c:pt>
                <c:pt idx="141">
                  <c:v>69</c:v>
                </c:pt>
                <c:pt idx="142">
                  <c:v>43.7</c:v>
                </c:pt>
                <c:pt idx="143">
                  <c:v>1.55</c:v>
                </c:pt>
                <c:pt idx="144">
                  <c:v>2.8199999999999999E-2</c:v>
                </c:pt>
                <c:pt idx="145">
                  <c:v>0.125</c:v>
                </c:pt>
                <c:pt idx="146">
                  <c:v>4.8</c:v>
                </c:pt>
                <c:pt idx="147">
                  <c:v>15.3</c:v>
                </c:pt>
                <c:pt idx="148">
                  <c:v>41.1</c:v>
                </c:pt>
                <c:pt idx="149">
                  <c:v>46.4</c:v>
                </c:pt>
                <c:pt idx="150">
                  <c:v>101</c:v>
                </c:pt>
                <c:pt idx="151">
                  <c:v>42.3</c:v>
                </c:pt>
                <c:pt idx="152">
                  <c:v>235</c:v>
                </c:pt>
                <c:pt idx="153">
                  <c:v>107</c:v>
                </c:pt>
                <c:pt idx="154">
                  <c:v>84.1</c:v>
                </c:pt>
                <c:pt idx="155">
                  <c:v>9.6500000000000002E-2</c:v>
                </c:pt>
                <c:pt idx="156">
                  <c:v>0.27600000000000002</c:v>
                </c:pt>
                <c:pt idx="157">
                  <c:v>0.44700000000000001</c:v>
                </c:pt>
                <c:pt idx="158">
                  <c:v>0</c:v>
                </c:pt>
                <c:pt idx="159">
                  <c:v>34.799999999999997</c:v>
                </c:pt>
                <c:pt idx="160">
                  <c:v>111</c:v>
                </c:pt>
                <c:pt idx="161">
                  <c:v>95</c:v>
                </c:pt>
                <c:pt idx="162">
                  <c:v>83.6</c:v>
                </c:pt>
                <c:pt idx="163">
                  <c:v>97.3</c:v>
                </c:pt>
                <c:pt idx="164">
                  <c:v>71.099999999999994</c:v>
                </c:pt>
                <c:pt idx="165">
                  <c:v>170</c:v>
                </c:pt>
                <c:pt idx="166">
                  <c:v>31.1</c:v>
                </c:pt>
                <c:pt idx="167">
                  <c:v>1.02</c:v>
                </c:pt>
                <c:pt idx="168">
                  <c:v>0.47299999999999998</c:v>
                </c:pt>
                <c:pt idx="169">
                  <c:v>4.45</c:v>
                </c:pt>
                <c:pt idx="170">
                  <c:v>6.23</c:v>
                </c:pt>
                <c:pt idx="171">
                  <c:v>0</c:v>
                </c:pt>
                <c:pt idx="172">
                  <c:v>129</c:v>
                </c:pt>
                <c:pt idx="173">
                  <c:v>41</c:v>
                </c:pt>
                <c:pt idx="174">
                  <c:v>22.3</c:v>
                </c:pt>
                <c:pt idx="175">
                  <c:v>110</c:v>
                </c:pt>
                <c:pt idx="176">
                  <c:v>201</c:v>
                </c:pt>
                <c:pt idx="177">
                  <c:v>195</c:v>
                </c:pt>
                <c:pt idx="178">
                  <c:v>18.3</c:v>
                </c:pt>
                <c:pt idx="179">
                  <c:v>4.41</c:v>
                </c:pt>
                <c:pt idx="180">
                  <c:v>6.4799999999999996E-2</c:v>
                </c:pt>
                <c:pt idx="181">
                  <c:v>1.17</c:v>
                </c:pt>
                <c:pt idx="182">
                  <c:v>1.8</c:v>
                </c:pt>
                <c:pt idx="183">
                  <c:v>6.64</c:v>
                </c:pt>
                <c:pt idx="184">
                  <c:v>52.3</c:v>
                </c:pt>
                <c:pt idx="185">
                  <c:v>45.7</c:v>
                </c:pt>
                <c:pt idx="186">
                  <c:v>68.2</c:v>
                </c:pt>
                <c:pt idx="187">
                  <c:v>130</c:v>
                </c:pt>
                <c:pt idx="188">
                  <c:v>128</c:v>
                </c:pt>
                <c:pt idx="189">
                  <c:v>209</c:v>
                </c:pt>
                <c:pt idx="190">
                  <c:v>21.7</c:v>
                </c:pt>
                <c:pt idx="191">
                  <c:v>5.79</c:v>
                </c:pt>
                <c:pt idx="192">
                  <c:v>0</c:v>
                </c:pt>
                <c:pt idx="193">
                  <c:v>0.90900000000000003</c:v>
                </c:pt>
                <c:pt idx="194">
                  <c:v>0.42499999999999999</c:v>
                </c:pt>
                <c:pt idx="195">
                  <c:v>4.4699999999999997E-2</c:v>
                </c:pt>
                <c:pt idx="196">
                  <c:v>61.9</c:v>
                </c:pt>
                <c:pt idx="197">
                  <c:v>69.7</c:v>
                </c:pt>
                <c:pt idx="198">
                  <c:v>201</c:v>
                </c:pt>
                <c:pt idx="199">
                  <c:v>91.5</c:v>
                </c:pt>
                <c:pt idx="200">
                  <c:v>260</c:v>
                </c:pt>
                <c:pt idx="201">
                  <c:v>118</c:v>
                </c:pt>
                <c:pt idx="202">
                  <c:v>62.7</c:v>
                </c:pt>
                <c:pt idx="203">
                  <c:v>5.8</c:v>
                </c:pt>
                <c:pt idx="204">
                  <c:v>0.17299999999999999</c:v>
                </c:pt>
                <c:pt idx="205">
                  <c:v>0.64300000000000002</c:v>
                </c:pt>
                <c:pt idx="206">
                  <c:v>4.9000000000000004</c:v>
                </c:pt>
                <c:pt idx="207">
                  <c:v>2.5499999999999998</c:v>
                </c:pt>
                <c:pt idx="208">
                  <c:v>40.4</c:v>
                </c:pt>
                <c:pt idx="209">
                  <c:v>50.1</c:v>
                </c:pt>
                <c:pt idx="210">
                  <c:v>51.4</c:v>
                </c:pt>
                <c:pt idx="211">
                  <c:v>107</c:v>
                </c:pt>
                <c:pt idx="212">
                  <c:v>65.599999999999994</c:v>
                </c:pt>
                <c:pt idx="213">
                  <c:v>19.8</c:v>
                </c:pt>
                <c:pt idx="214">
                  <c:v>42.2</c:v>
                </c:pt>
                <c:pt idx="215">
                  <c:v>18.399999999999999</c:v>
                </c:pt>
                <c:pt idx="216">
                  <c:v>0.55000000000000004</c:v>
                </c:pt>
                <c:pt idx="217">
                  <c:v>0</c:v>
                </c:pt>
                <c:pt idx="218">
                  <c:v>1.24</c:v>
                </c:pt>
                <c:pt idx="219">
                  <c:v>22.9</c:v>
                </c:pt>
                <c:pt idx="220">
                  <c:v>126</c:v>
                </c:pt>
                <c:pt idx="221">
                  <c:v>102</c:v>
                </c:pt>
                <c:pt idx="222">
                  <c:v>97.2</c:v>
                </c:pt>
                <c:pt idx="223">
                  <c:v>132</c:v>
                </c:pt>
                <c:pt idx="224">
                  <c:v>269</c:v>
                </c:pt>
                <c:pt idx="225">
                  <c:v>182</c:v>
                </c:pt>
                <c:pt idx="226">
                  <c:v>145</c:v>
                </c:pt>
                <c:pt idx="227">
                  <c:v>14.9</c:v>
                </c:pt>
                <c:pt idx="228">
                  <c:v>0.47299999999999998</c:v>
                </c:pt>
                <c:pt idx="229">
                  <c:v>0.94299999999999995</c:v>
                </c:pt>
                <c:pt idx="230">
                  <c:v>0.53800000000000003</c:v>
                </c:pt>
                <c:pt idx="231">
                  <c:v>11.8</c:v>
                </c:pt>
                <c:pt idx="232">
                  <c:v>60.5</c:v>
                </c:pt>
                <c:pt idx="233">
                  <c:v>54.7</c:v>
                </c:pt>
                <c:pt idx="234">
                  <c:v>181</c:v>
                </c:pt>
                <c:pt idx="235">
                  <c:v>53</c:v>
                </c:pt>
                <c:pt idx="236">
                  <c:v>49.1</c:v>
                </c:pt>
                <c:pt idx="237">
                  <c:v>81.400000000000006</c:v>
                </c:pt>
                <c:pt idx="238">
                  <c:v>12.9</c:v>
                </c:pt>
                <c:pt idx="239">
                  <c:v>11.8</c:v>
                </c:pt>
                <c:pt idx="240">
                  <c:v>1.39E-3</c:v>
                </c:pt>
                <c:pt idx="241">
                  <c:v>3.33</c:v>
                </c:pt>
                <c:pt idx="242">
                  <c:v>3.64</c:v>
                </c:pt>
                <c:pt idx="243">
                  <c:v>42.6</c:v>
                </c:pt>
                <c:pt idx="244">
                  <c:v>67.2</c:v>
                </c:pt>
                <c:pt idx="245">
                  <c:v>31.5</c:v>
                </c:pt>
                <c:pt idx="246">
                  <c:v>53.5</c:v>
                </c:pt>
                <c:pt idx="247">
                  <c:v>33.1</c:v>
                </c:pt>
                <c:pt idx="248">
                  <c:v>236</c:v>
                </c:pt>
                <c:pt idx="249">
                  <c:v>95.3</c:v>
                </c:pt>
                <c:pt idx="250">
                  <c:v>34.5</c:v>
                </c:pt>
                <c:pt idx="251">
                  <c:v>6.9</c:v>
                </c:pt>
                <c:pt idx="252">
                  <c:v>0.158</c:v>
                </c:pt>
                <c:pt idx="253">
                  <c:v>0.53800000000000003</c:v>
                </c:pt>
                <c:pt idx="254">
                  <c:v>0.55100000000000005</c:v>
                </c:pt>
                <c:pt idx="255">
                  <c:v>27.3</c:v>
                </c:pt>
                <c:pt idx="256">
                  <c:v>119</c:v>
                </c:pt>
                <c:pt idx="257">
                  <c:v>38.5</c:v>
                </c:pt>
                <c:pt idx="258">
                  <c:v>66</c:v>
                </c:pt>
                <c:pt idx="259">
                  <c:v>174</c:v>
                </c:pt>
                <c:pt idx="260">
                  <c:v>44.1</c:v>
                </c:pt>
                <c:pt idx="261">
                  <c:v>176</c:v>
                </c:pt>
                <c:pt idx="262">
                  <c:v>37.200000000000003</c:v>
                </c:pt>
                <c:pt idx="263">
                  <c:v>3.07</c:v>
                </c:pt>
                <c:pt idx="264">
                  <c:v>0.33200000000000002</c:v>
                </c:pt>
                <c:pt idx="265">
                  <c:v>8.4900000000000003E-2</c:v>
                </c:pt>
                <c:pt idx="266">
                  <c:v>0.56899999999999995</c:v>
                </c:pt>
                <c:pt idx="267">
                  <c:v>21.1</c:v>
                </c:pt>
                <c:pt idx="268">
                  <c:v>143</c:v>
                </c:pt>
                <c:pt idx="269">
                  <c:v>64.8</c:v>
                </c:pt>
                <c:pt idx="270">
                  <c:v>70.900000000000006</c:v>
                </c:pt>
                <c:pt idx="271">
                  <c:v>71.599999999999994</c:v>
                </c:pt>
                <c:pt idx="272">
                  <c:v>117</c:v>
                </c:pt>
                <c:pt idx="273">
                  <c:v>213</c:v>
                </c:pt>
                <c:pt idx="274">
                  <c:v>21.9</c:v>
                </c:pt>
                <c:pt idx="275">
                  <c:v>0.30099999999999999</c:v>
                </c:pt>
                <c:pt idx="276">
                  <c:v>2.3699999999999999E-2</c:v>
                </c:pt>
                <c:pt idx="277">
                  <c:v>1.47</c:v>
                </c:pt>
                <c:pt idx="278">
                  <c:v>5.85</c:v>
                </c:pt>
                <c:pt idx="279">
                  <c:v>23.8</c:v>
                </c:pt>
                <c:pt idx="280">
                  <c:v>107</c:v>
                </c:pt>
                <c:pt idx="281">
                  <c:v>36.700000000000003</c:v>
                </c:pt>
                <c:pt idx="282">
                  <c:v>39.1</c:v>
                </c:pt>
                <c:pt idx="283">
                  <c:v>193</c:v>
                </c:pt>
                <c:pt idx="284">
                  <c:v>160</c:v>
                </c:pt>
                <c:pt idx="285">
                  <c:v>160</c:v>
                </c:pt>
                <c:pt idx="286">
                  <c:v>22.1</c:v>
                </c:pt>
                <c:pt idx="287">
                  <c:v>17.399999999999999</c:v>
                </c:pt>
                <c:pt idx="288">
                  <c:v>5.5399999999999998E-2</c:v>
                </c:pt>
                <c:pt idx="289">
                  <c:v>0.39500000000000002</c:v>
                </c:pt>
                <c:pt idx="290">
                  <c:v>0</c:v>
                </c:pt>
                <c:pt idx="291">
                  <c:v>16</c:v>
                </c:pt>
                <c:pt idx="292">
                  <c:v>181</c:v>
                </c:pt>
                <c:pt idx="293">
                  <c:v>90.1</c:v>
                </c:pt>
                <c:pt idx="294">
                  <c:v>32.700000000000003</c:v>
                </c:pt>
                <c:pt idx="295">
                  <c:v>30</c:v>
                </c:pt>
                <c:pt idx="296">
                  <c:v>206</c:v>
                </c:pt>
                <c:pt idx="297">
                  <c:v>119</c:v>
                </c:pt>
                <c:pt idx="298">
                  <c:v>35.5</c:v>
                </c:pt>
                <c:pt idx="299">
                  <c:v>19.399999999999999</c:v>
                </c:pt>
                <c:pt idx="300">
                  <c:v>0</c:v>
                </c:pt>
                <c:pt idx="301">
                  <c:v>0.36699999999999999</c:v>
                </c:pt>
                <c:pt idx="302">
                  <c:v>0</c:v>
                </c:pt>
                <c:pt idx="303">
                  <c:v>8.32</c:v>
                </c:pt>
                <c:pt idx="304">
                  <c:v>60.8</c:v>
                </c:pt>
                <c:pt idx="305">
                  <c:v>50.2</c:v>
                </c:pt>
                <c:pt idx="306">
                  <c:v>71.2</c:v>
                </c:pt>
                <c:pt idx="307">
                  <c:v>152</c:v>
                </c:pt>
                <c:pt idx="308">
                  <c:v>150</c:v>
                </c:pt>
                <c:pt idx="309">
                  <c:v>196</c:v>
                </c:pt>
                <c:pt idx="310">
                  <c:v>40.9</c:v>
                </c:pt>
                <c:pt idx="311">
                  <c:v>11.3</c:v>
                </c:pt>
                <c:pt idx="312">
                  <c:v>0</c:v>
                </c:pt>
                <c:pt idx="313">
                  <c:v>0.95099999999999996</c:v>
                </c:pt>
                <c:pt idx="314">
                  <c:v>5.2999999999999999E-2</c:v>
                </c:pt>
                <c:pt idx="315">
                  <c:v>17.399999999999999</c:v>
                </c:pt>
                <c:pt idx="316">
                  <c:v>107</c:v>
                </c:pt>
                <c:pt idx="317">
                  <c:v>25.6</c:v>
                </c:pt>
                <c:pt idx="318">
                  <c:v>114</c:v>
                </c:pt>
                <c:pt idx="319">
                  <c:v>37.1</c:v>
                </c:pt>
                <c:pt idx="320">
                  <c:v>298</c:v>
                </c:pt>
                <c:pt idx="321">
                  <c:v>169</c:v>
                </c:pt>
                <c:pt idx="322">
                  <c:v>6.09</c:v>
                </c:pt>
                <c:pt idx="323">
                  <c:v>2.87E-2</c:v>
                </c:pt>
                <c:pt idx="324">
                  <c:v>0.81699999999999995</c:v>
                </c:pt>
                <c:pt idx="325">
                  <c:v>0.61199999999999999</c:v>
                </c:pt>
                <c:pt idx="326">
                  <c:v>2.4900000000000002</c:v>
                </c:pt>
                <c:pt idx="327">
                  <c:v>1.17</c:v>
                </c:pt>
                <c:pt idx="328">
                  <c:v>100</c:v>
                </c:pt>
                <c:pt idx="329">
                  <c:v>58.9</c:v>
                </c:pt>
                <c:pt idx="330">
                  <c:v>162</c:v>
                </c:pt>
                <c:pt idx="331">
                  <c:v>102</c:v>
                </c:pt>
                <c:pt idx="332">
                  <c:v>170</c:v>
                </c:pt>
                <c:pt idx="333">
                  <c:v>198</c:v>
                </c:pt>
                <c:pt idx="334">
                  <c:v>94.9</c:v>
                </c:pt>
                <c:pt idx="335">
                  <c:v>1.04</c:v>
                </c:pt>
                <c:pt idx="336">
                  <c:v>0.45</c:v>
                </c:pt>
                <c:pt idx="337">
                  <c:v>0.83899999999999997</c:v>
                </c:pt>
                <c:pt idx="338">
                  <c:v>2.1299999999999999E-2</c:v>
                </c:pt>
                <c:pt idx="339">
                  <c:v>60</c:v>
                </c:pt>
                <c:pt idx="340">
                  <c:v>10.1</c:v>
                </c:pt>
                <c:pt idx="341">
                  <c:v>1.37</c:v>
                </c:pt>
                <c:pt idx="342">
                  <c:v>61.8</c:v>
                </c:pt>
                <c:pt idx="343">
                  <c:v>110</c:v>
                </c:pt>
                <c:pt idx="344">
                  <c:v>47.2</c:v>
                </c:pt>
                <c:pt idx="345">
                  <c:v>61.4</c:v>
                </c:pt>
                <c:pt idx="346">
                  <c:v>50.4</c:v>
                </c:pt>
                <c:pt idx="347">
                  <c:v>0.97399999999999998</c:v>
                </c:pt>
                <c:pt idx="348">
                  <c:v>0</c:v>
                </c:pt>
                <c:pt idx="349">
                  <c:v>2.09</c:v>
                </c:pt>
                <c:pt idx="350">
                  <c:v>0.53200000000000003</c:v>
                </c:pt>
                <c:pt idx="351">
                  <c:v>51.9</c:v>
                </c:pt>
                <c:pt idx="352">
                  <c:v>113</c:v>
                </c:pt>
                <c:pt idx="353">
                  <c:v>110</c:v>
                </c:pt>
                <c:pt idx="354">
                  <c:v>64.5</c:v>
                </c:pt>
                <c:pt idx="355">
                  <c:v>137</c:v>
                </c:pt>
                <c:pt idx="356">
                  <c:v>136</c:v>
                </c:pt>
                <c:pt idx="357">
                  <c:v>198</c:v>
                </c:pt>
                <c:pt idx="358">
                  <c:v>88.8</c:v>
                </c:pt>
                <c:pt idx="359">
                  <c:v>0.33700000000000002</c:v>
                </c:pt>
                <c:pt idx="360">
                  <c:v>0.51600000000000001</c:v>
                </c:pt>
                <c:pt idx="361">
                  <c:v>4.37</c:v>
                </c:pt>
                <c:pt idx="362">
                  <c:v>0.84299999999999997</c:v>
                </c:pt>
                <c:pt idx="363">
                  <c:v>35.4</c:v>
                </c:pt>
                <c:pt idx="364">
                  <c:v>93.7</c:v>
                </c:pt>
                <c:pt idx="365">
                  <c:v>40.200000000000003</c:v>
                </c:pt>
                <c:pt idx="366">
                  <c:v>108</c:v>
                </c:pt>
                <c:pt idx="367">
                  <c:v>59.3</c:v>
                </c:pt>
                <c:pt idx="368">
                  <c:v>205</c:v>
                </c:pt>
                <c:pt idx="369">
                  <c:v>107</c:v>
                </c:pt>
                <c:pt idx="370">
                  <c:v>76.599999999999994</c:v>
                </c:pt>
                <c:pt idx="371">
                  <c:v>17.5</c:v>
                </c:pt>
                <c:pt idx="372">
                  <c:v>0.12</c:v>
                </c:pt>
                <c:pt idx="373">
                  <c:v>0.2</c:v>
                </c:pt>
                <c:pt idx="374">
                  <c:v>0.434</c:v>
                </c:pt>
                <c:pt idx="375">
                  <c:v>17.3</c:v>
                </c:pt>
                <c:pt idx="376">
                  <c:v>61.8</c:v>
                </c:pt>
                <c:pt idx="377">
                  <c:v>127</c:v>
                </c:pt>
                <c:pt idx="378">
                  <c:v>109</c:v>
                </c:pt>
                <c:pt idx="379">
                  <c:v>102</c:v>
                </c:pt>
                <c:pt idx="380">
                  <c:v>272</c:v>
                </c:pt>
                <c:pt idx="381">
                  <c:v>145</c:v>
                </c:pt>
                <c:pt idx="382">
                  <c:v>116</c:v>
                </c:pt>
                <c:pt idx="383">
                  <c:v>1.32</c:v>
                </c:pt>
                <c:pt idx="384">
                  <c:v>0</c:v>
                </c:pt>
                <c:pt idx="385">
                  <c:v>0.28799999999999998</c:v>
                </c:pt>
                <c:pt idx="386">
                  <c:v>1.43</c:v>
                </c:pt>
                <c:pt idx="387">
                  <c:v>28.5</c:v>
                </c:pt>
                <c:pt idx="388">
                  <c:v>35.799999999999997</c:v>
                </c:pt>
                <c:pt idx="389">
                  <c:v>55.4</c:v>
                </c:pt>
                <c:pt idx="390">
                  <c:v>60.1</c:v>
                </c:pt>
                <c:pt idx="391">
                  <c:v>68.599999999999994</c:v>
                </c:pt>
                <c:pt idx="392">
                  <c:v>206</c:v>
                </c:pt>
                <c:pt idx="393">
                  <c:v>105</c:v>
                </c:pt>
                <c:pt idx="394">
                  <c:v>38.700000000000003</c:v>
                </c:pt>
                <c:pt idx="395">
                  <c:v>5.73</c:v>
                </c:pt>
                <c:pt idx="396">
                  <c:v>0</c:v>
                </c:pt>
                <c:pt idx="397">
                  <c:v>2.01E-2</c:v>
                </c:pt>
                <c:pt idx="398">
                  <c:v>4.34</c:v>
                </c:pt>
                <c:pt idx="399">
                  <c:v>23.5</c:v>
                </c:pt>
                <c:pt idx="400">
                  <c:v>94.2</c:v>
                </c:pt>
                <c:pt idx="401">
                  <c:v>11.2</c:v>
                </c:pt>
                <c:pt idx="402">
                  <c:v>81.900000000000006</c:v>
                </c:pt>
                <c:pt idx="403">
                  <c:v>133</c:v>
                </c:pt>
                <c:pt idx="404">
                  <c:v>279</c:v>
                </c:pt>
                <c:pt idx="405">
                  <c:v>135</c:v>
                </c:pt>
                <c:pt idx="406">
                  <c:v>55.7</c:v>
                </c:pt>
                <c:pt idx="407">
                  <c:v>8.25</c:v>
                </c:pt>
                <c:pt idx="408">
                  <c:v>0</c:v>
                </c:pt>
                <c:pt idx="409">
                  <c:v>0.371</c:v>
                </c:pt>
                <c:pt idx="410">
                  <c:v>2.08</c:v>
                </c:pt>
                <c:pt idx="411">
                  <c:v>9.02</c:v>
                </c:pt>
                <c:pt idx="412">
                  <c:v>51.8</c:v>
                </c:pt>
                <c:pt idx="413">
                  <c:v>83.4</c:v>
                </c:pt>
                <c:pt idx="414">
                  <c:v>45.1</c:v>
                </c:pt>
                <c:pt idx="415">
                  <c:v>47.4</c:v>
                </c:pt>
                <c:pt idx="416">
                  <c:v>109</c:v>
                </c:pt>
                <c:pt idx="417">
                  <c:v>71.2</c:v>
                </c:pt>
                <c:pt idx="418">
                  <c:v>58.8</c:v>
                </c:pt>
                <c:pt idx="419">
                  <c:v>0.61899999999999999</c:v>
                </c:pt>
                <c:pt idx="420">
                  <c:v>0</c:v>
                </c:pt>
                <c:pt idx="421">
                  <c:v>8.1600000000000006E-2</c:v>
                </c:pt>
                <c:pt idx="422">
                  <c:v>0.29799999999999999</c:v>
                </c:pt>
                <c:pt idx="423">
                  <c:v>0.14099999999999999</c:v>
                </c:pt>
                <c:pt idx="424">
                  <c:v>91.4</c:v>
                </c:pt>
                <c:pt idx="425">
                  <c:v>110</c:v>
                </c:pt>
                <c:pt idx="426">
                  <c:v>96.2</c:v>
                </c:pt>
                <c:pt idx="427">
                  <c:v>135</c:v>
                </c:pt>
                <c:pt idx="428">
                  <c:v>178</c:v>
                </c:pt>
                <c:pt idx="429">
                  <c:v>50</c:v>
                </c:pt>
                <c:pt idx="430">
                  <c:v>9.65</c:v>
                </c:pt>
                <c:pt idx="431">
                  <c:v>14.5</c:v>
                </c:pt>
                <c:pt idx="432">
                  <c:v>0.64600000000000002</c:v>
                </c:pt>
                <c:pt idx="433">
                  <c:v>0.22900000000000001</c:v>
                </c:pt>
                <c:pt idx="434">
                  <c:v>2</c:v>
                </c:pt>
                <c:pt idx="435">
                  <c:v>23.8</c:v>
                </c:pt>
                <c:pt idx="436">
                  <c:v>47.9</c:v>
                </c:pt>
                <c:pt idx="437">
                  <c:v>21.7</c:v>
                </c:pt>
                <c:pt idx="438">
                  <c:v>164</c:v>
                </c:pt>
                <c:pt idx="439">
                  <c:v>11.3</c:v>
                </c:pt>
                <c:pt idx="440">
                  <c:v>147</c:v>
                </c:pt>
                <c:pt idx="441">
                  <c:v>120</c:v>
                </c:pt>
                <c:pt idx="442">
                  <c:v>6.59</c:v>
                </c:pt>
                <c:pt idx="443">
                  <c:v>8.06</c:v>
                </c:pt>
                <c:pt idx="444">
                  <c:v>0.115</c:v>
                </c:pt>
                <c:pt idx="445">
                  <c:v>1.32</c:v>
                </c:pt>
                <c:pt idx="446">
                  <c:v>10.1</c:v>
                </c:pt>
                <c:pt idx="447">
                  <c:v>11.5</c:v>
                </c:pt>
                <c:pt idx="448">
                  <c:v>62.4</c:v>
                </c:pt>
                <c:pt idx="449">
                  <c:v>69.099999999999994</c:v>
                </c:pt>
                <c:pt idx="450">
                  <c:v>64.7</c:v>
                </c:pt>
                <c:pt idx="451">
                  <c:v>56</c:v>
                </c:pt>
                <c:pt idx="452">
                  <c:v>109</c:v>
                </c:pt>
                <c:pt idx="453">
                  <c:v>83.7</c:v>
                </c:pt>
                <c:pt idx="454">
                  <c:v>82.3</c:v>
                </c:pt>
                <c:pt idx="455">
                  <c:v>1.31</c:v>
                </c:pt>
                <c:pt idx="456">
                  <c:v>0.49099999999999999</c:v>
                </c:pt>
                <c:pt idx="457">
                  <c:v>3.83</c:v>
                </c:pt>
                <c:pt idx="458">
                  <c:v>1.7</c:v>
                </c:pt>
                <c:pt idx="459">
                  <c:v>6.47</c:v>
                </c:pt>
                <c:pt idx="460">
                  <c:v>28.4</c:v>
                </c:pt>
                <c:pt idx="461">
                  <c:v>102</c:v>
                </c:pt>
                <c:pt idx="462">
                  <c:v>54.3</c:v>
                </c:pt>
                <c:pt idx="463">
                  <c:v>80.5</c:v>
                </c:pt>
                <c:pt idx="464">
                  <c:v>330</c:v>
                </c:pt>
                <c:pt idx="465">
                  <c:v>91.5</c:v>
                </c:pt>
                <c:pt idx="466">
                  <c:v>80.400000000000006</c:v>
                </c:pt>
                <c:pt idx="467">
                  <c:v>7.67</c:v>
                </c:pt>
                <c:pt idx="468">
                  <c:v>0</c:v>
                </c:pt>
                <c:pt idx="469">
                  <c:v>1.8499999999999999E-2</c:v>
                </c:pt>
                <c:pt idx="470">
                  <c:v>1.1399999999999999</c:v>
                </c:pt>
                <c:pt idx="471">
                  <c:v>41.3</c:v>
                </c:pt>
                <c:pt idx="472">
                  <c:v>70</c:v>
                </c:pt>
                <c:pt idx="473">
                  <c:v>68</c:v>
                </c:pt>
                <c:pt idx="474">
                  <c:v>47.4</c:v>
                </c:pt>
                <c:pt idx="475">
                  <c:v>114</c:v>
                </c:pt>
                <c:pt idx="476">
                  <c:v>87</c:v>
                </c:pt>
                <c:pt idx="477">
                  <c:v>6.22</c:v>
                </c:pt>
                <c:pt idx="478">
                  <c:v>35.9</c:v>
                </c:pt>
                <c:pt idx="479">
                  <c:v>25.9</c:v>
                </c:pt>
                <c:pt idx="480">
                  <c:v>0</c:v>
                </c:pt>
                <c:pt idx="481">
                  <c:v>2.0299999999999998</c:v>
                </c:pt>
                <c:pt idx="482">
                  <c:v>2.31</c:v>
                </c:pt>
                <c:pt idx="483">
                  <c:v>60.8</c:v>
                </c:pt>
                <c:pt idx="484">
                  <c:v>134</c:v>
                </c:pt>
                <c:pt idx="485">
                  <c:v>33.799999999999997</c:v>
                </c:pt>
                <c:pt idx="486">
                  <c:v>185</c:v>
                </c:pt>
                <c:pt idx="487">
                  <c:v>173</c:v>
                </c:pt>
                <c:pt idx="488">
                  <c:v>307</c:v>
                </c:pt>
                <c:pt idx="489">
                  <c:v>13.5</c:v>
                </c:pt>
                <c:pt idx="490">
                  <c:v>0.94499999999999995</c:v>
                </c:pt>
                <c:pt idx="491">
                  <c:v>15</c:v>
                </c:pt>
                <c:pt idx="492">
                  <c:v>0.46100000000000002</c:v>
                </c:pt>
                <c:pt idx="493">
                  <c:v>1.69</c:v>
                </c:pt>
                <c:pt idx="494">
                  <c:v>0.14099999999999999</c:v>
                </c:pt>
                <c:pt idx="495">
                  <c:v>13.8</c:v>
                </c:pt>
                <c:pt idx="496">
                  <c:v>66.5</c:v>
                </c:pt>
                <c:pt idx="497">
                  <c:v>89.1</c:v>
                </c:pt>
                <c:pt idx="498">
                  <c:v>161</c:v>
                </c:pt>
                <c:pt idx="499">
                  <c:v>53.5</c:v>
                </c:pt>
                <c:pt idx="500">
                  <c:v>185</c:v>
                </c:pt>
                <c:pt idx="501">
                  <c:v>192</c:v>
                </c:pt>
                <c:pt idx="502">
                  <c:v>0</c:v>
                </c:pt>
                <c:pt idx="503">
                  <c:v>2.15</c:v>
                </c:pt>
                <c:pt idx="504">
                  <c:v>6.6400000000000001E-2</c:v>
                </c:pt>
                <c:pt idx="505">
                  <c:v>1.25</c:v>
                </c:pt>
                <c:pt idx="506">
                  <c:v>1.01</c:v>
                </c:pt>
                <c:pt idx="507">
                  <c:v>15</c:v>
                </c:pt>
                <c:pt idx="508">
                  <c:v>126</c:v>
                </c:pt>
                <c:pt idx="509">
                  <c:v>21.7</c:v>
                </c:pt>
                <c:pt idx="510">
                  <c:v>40.5</c:v>
                </c:pt>
                <c:pt idx="511">
                  <c:v>83.6</c:v>
                </c:pt>
                <c:pt idx="512">
                  <c:v>79.599999999999994</c:v>
                </c:pt>
                <c:pt idx="513">
                  <c:v>151</c:v>
                </c:pt>
                <c:pt idx="514">
                  <c:v>31.7</c:v>
                </c:pt>
                <c:pt idx="515">
                  <c:v>5.49</c:v>
                </c:pt>
                <c:pt idx="516">
                  <c:v>0.38400000000000001</c:v>
                </c:pt>
                <c:pt idx="517">
                  <c:v>4.1700000000000001E-2</c:v>
                </c:pt>
                <c:pt idx="518">
                  <c:v>0.71499999999999997</c:v>
                </c:pt>
                <c:pt idx="519">
                  <c:v>35.200000000000003</c:v>
                </c:pt>
                <c:pt idx="520">
                  <c:v>129</c:v>
                </c:pt>
                <c:pt idx="521">
                  <c:v>154</c:v>
                </c:pt>
                <c:pt idx="522">
                  <c:v>69.099999999999994</c:v>
                </c:pt>
                <c:pt idx="523">
                  <c:v>96.8</c:v>
                </c:pt>
                <c:pt idx="524">
                  <c:v>160</c:v>
                </c:pt>
                <c:pt idx="525">
                  <c:v>231</c:v>
                </c:pt>
                <c:pt idx="526">
                  <c:v>39.9</c:v>
                </c:pt>
                <c:pt idx="527">
                  <c:v>0.127</c:v>
                </c:pt>
                <c:pt idx="528">
                  <c:v>3.9600000000000003E-2</c:v>
                </c:pt>
                <c:pt idx="529">
                  <c:v>6.4600000000000005E-2</c:v>
                </c:pt>
                <c:pt idx="530">
                  <c:v>0</c:v>
                </c:pt>
                <c:pt idx="531">
                  <c:v>11.9</c:v>
                </c:pt>
                <c:pt idx="532">
                  <c:v>77</c:v>
                </c:pt>
                <c:pt idx="533">
                  <c:v>129</c:v>
                </c:pt>
                <c:pt idx="534">
                  <c:v>78.099999999999994</c:v>
                </c:pt>
                <c:pt idx="535">
                  <c:v>87.6</c:v>
                </c:pt>
                <c:pt idx="536">
                  <c:v>133</c:v>
                </c:pt>
                <c:pt idx="537">
                  <c:v>141</c:v>
                </c:pt>
                <c:pt idx="538">
                  <c:v>42.7</c:v>
                </c:pt>
                <c:pt idx="539">
                  <c:v>4.76</c:v>
                </c:pt>
                <c:pt idx="540">
                  <c:v>1.95E-2</c:v>
                </c:pt>
                <c:pt idx="541">
                  <c:v>1.9</c:v>
                </c:pt>
                <c:pt idx="542">
                  <c:v>6.5299999999999997E-2</c:v>
                </c:pt>
                <c:pt idx="543">
                  <c:v>28.9</c:v>
                </c:pt>
                <c:pt idx="544">
                  <c:v>81.7</c:v>
                </c:pt>
                <c:pt idx="545">
                  <c:v>103</c:v>
                </c:pt>
                <c:pt idx="546">
                  <c:v>82.1</c:v>
                </c:pt>
                <c:pt idx="547">
                  <c:v>92.5</c:v>
                </c:pt>
                <c:pt idx="548">
                  <c:v>164</c:v>
                </c:pt>
                <c:pt idx="549">
                  <c:v>155</c:v>
                </c:pt>
                <c:pt idx="550">
                  <c:v>16.399999999999999</c:v>
                </c:pt>
                <c:pt idx="551">
                  <c:v>10.1</c:v>
                </c:pt>
                <c:pt idx="552">
                  <c:v>3.5499999999999997E-2</c:v>
                </c:pt>
                <c:pt idx="553">
                  <c:v>6.5</c:v>
                </c:pt>
                <c:pt idx="554">
                  <c:v>0.91900000000000004</c:v>
                </c:pt>
                <c:pt idx="555">
                  <c:v>10.3</c:v>
                </c:pt>
                <c:pt idx="556">
                  <c:v>61.1</c:v>
                </c:pt>
                <c:pt idx="557">
                  <c:v>23</c:v>
                </c:pt>
                <c:pt idx="558">
                  <c:v>103</c:v>
                </c:pt>
                <c:pt idx="559">
                  <c:v>58.5</c:v>
                </c:pt>
                <c:pt idx="560">
                  <c:v>64.900000000000006</c:v>
                </c:pt>
                <c:pt idx="561">
                  <c:v>189</c:v>
                </c:pt>
                <c:pt idx="562">
                  <c:v>29.8</c:v>
                </c:pt>
                <c:pt idx="563">
                  <c:v>1.72</c:v>
                </c:pt>
                <c:pt idx="564">
                  <c:v>5.7099999999999998E-2</c:v>
                </c:pt>
                <c:pt idx="565">
                  <c:v>0.47899999999999998</c:v>
                </c:pt>
                <c:pt idx="566">
                  <c:v>3.9</c:v>
                </c:pt>
                <c:pt idx="567">
                  <c:v>4.3499999999999996</c:v>
                </c:pt>
                <c:pt idx="568">
                  <c:v>46.6</c:v>
                </c:pt>
                <c:pt idx="569">
                  <c:v>77.5</c:v>
                </c:pt>
                <c:pt idx="570">
                  <c:v>90.7</c:v>
                </c:pt>
                <c:pt idx="571">
                  <c:v>165</c:v>
                </c:pt>
                <c:pt idx="572">
                  <c:v>183</c:v>
                </c:pt>
                <c:pt idx="573">
                  <c:v>155</c:v>
                </c:pt>
                <c:pt idx="574">
                  <c:v>17.7</c:v>
                </c:pt>
                <c:pt idx="575">
                  <c:v>5.85</c:v>
                </c:pt>
                <c:pt idx="576">
                  <c:v>0.41899999999999998</c:v>
                </c:pt>
                <c:pt idx="577">
                  <c:v>0</c:v>
                </c:pt>
                <c:pt idx="578">
                  <c:v>8.6199999999999999E-2</c:v>
                </c:pt>
                <c:pt idx="579">
                  <c:v>0.22</c:v>
                </c:pt>
                <c:pt idx="580">
                  <c:v>75.900000000000006</c:v>
                </c:pt>
                <c:pt idx="581">
                  <c:v>122</c:v>
                </c:pt>
                <c:pt idx="582">
                  <c:v>44.1</c:v>
                </c:pt>
                <c:pt idx="583">
                  <c:v>195</c:v>
                </c:pt>
                <c:pt idx="584">
                  <c:v>196</c:v>
                </c:pt>
                <c:pt idx="585">
                  <c:v>91.5</c:v>
                </c:pt>
                <c:pt idx="586">
                  <c:v>10.3</c:v>
                </c:pt>
                <c:pt idx="587">
                  <c:v>0.60199999999999998</c:v>
                </c:pt>
                <c:pt idx="588">
                  <c:v>7.2099999999999997E-2</c:v>
                </c:pt>
                <c:pt idx="589">
                  <c:v>1.1000000000000001</c:v>
                </c:pt>
                <c:pt idx="590">
                  <c:v>1.44</c:v>
                </c:pt>
                <c:pt idx="591">
                  <c:v>47.4</c:v>
                </c:pt>
                <c:pt idx="592">
                  <c:v>54.7</c:v>
                </c:pt>
                <c:pt idx="593">
                  <c:v>33.200000000000003</c:v>
                </c:pt>
                <c:pt idx="594">
                  <c:v>43.3</c:v>
                </c:pt>
                <c:pt idx="595">
                  <c:v>126</c:v>
                </c:pt>
                <c:pt idx="596">
                  <c:v>179</c:v>
                </c:pt>
                <c:pt idx="597">
                  <c:v>261</c:v>
                </c:pt>
                <c:pt idx="598">
                  <c:v>138</c:v>
                </c:pt>
                <c:pt idx="599">
                  <c:v>13.5</c:v>
                </c:pt>
                <c:pt idx="600">
                  <c:v>0.46200000000000002</c:v>
                </c:pt>
                <c:pt idx="601">
                  <c:v>1.7</c:v>
                </c:pt>
                <c:pt idx="602">
                  <c:v>1.83</c:v>
                </c:pt>
                <c:pt idx="603">
                  <c:v>61.1</c:v>
                </c:pt>
                <c:pt idx="604">
                  <c:v>77.599999999999994</c:v>
                </c:pt>
                <c:pt idx="605">
                  <c:v>56.8</c:v>
                </c:pt>
                <c:pt idx="606">
                  <c:v>187</c:v>
                </c:pt>
                <c:pt idx="607">
                  <c:v>252</c:v>
                </c:pt>
                <c:pt idx="608">
                  <c:v>177</c:v>
                </c:pt>
                <c:pt idx="609">
                  <c:v>193</c:v>
                </c:pt>
                <c:pt idx="610">
                  <c:v>46.8</c:v>
                </c:pt>
                <c:pt idx="611">
                  <c:v>12.7</c:v>
                </c:pt>
                <c:pt idx="612">
                  <c:v>0.33200000000000002</c:v>
                </c:pt>
                <c:pt idx="613">
                  <c:v>0</c:v>
                </c:pt>
                <c:pt idx="614">
                  <c:v>7.19</c:v>
                </c:pt>
                <c:pt idx="615">
                  <c:v>53.6</c:v>
                </c:pt>
                <c:pt idx="616">
                  <c:v>153</c:v>
                </c:pt>
                <c:pt idx="617">
                  <c:v>63.1</c:v>
                </c:pt>
                <c:pt idx="618">
                  <c:v>92.5</c:v>
                </c:pt>
                <c:pt idx="619">
                  <c:v>70</c:v>
                </c:pt>
                <c:pt idx="620">
                  <c:v>106</c:v>
                </c:pt>
                <c:pt idx="621">
                  <c:v>173</c:v>
                </c:pt>
                <c:pt idx="622">
                  <c:v>47.2</c:v>
                </c:pt>
                <c:pt idx="623">
                  <c:v>7.54</c:v>
                </c:pt>
                <c:pt idx="624">
                  <c:v>0</c:v>
                </c:pt>
                <c:pt idx="625">
                  <c:v>0.24</c:v>
                </c:pt>
                <c:pt idx="626">
                  <c:v>0</c:v>
                </c:pt>
                <c:pt idx="627">
                  <c:v>58.1</c:v>
                </c:pt>
                <c:pt idx="628">
                  <c:v>55.4</c:v>
                </c:pt>
                <c:pt idx="629">
                  <c:v>74.8</c:v>
                </c:pt>
                <c:pt idx="630">
                  <c:v>91.2</c:v>
                </c:pt>
                <c:pt idx="631">
                  <c:v>194</c:v>
                </c:pt>
                <c:pt idx="632">
                  <c:v>163</c:v>
                </c:pt>
                <c:pt idx="633">
                  <c:v>240</c:v>
                </c:pt>
                <c:pt idx="634">
                  <c:v>0.92300000000000004</c:v>
                </c:pt>
                <c:pt idx="635">
                  <c:v>19</c:v>
                </c:pt>
              </c:numCache>
            </c:numRef>
          </c:val>
          <c:extLst xmlns:c16r2="http://schemas.microsoft.com/office/drawing/2015/06/chart">
            <c:ext xmlns:c16="http://schemas.microsoft.com/office/drawing/2014/chart" uri="{C3380CC4-5D6E-409C-BE32-E72D297353CC}">
              <c16:uniqueId val="{00000000-4B6C-4B1F-9BEF-2BEC2F2EB149}"/>
            </c:ext>
          </c:extLst>
        </c:ser>
        <c:dLbls>
          <c:showLegendKey val="0"/>
          <c:showVal val="0"/>
          <c:showCatName val="0"/>
          <c:showSerName val="0"/>
          <c:showPercent val="0"/>
          <c:showBubbleSize val="0"/>
        </c:dLbls>
        <c:gapWidth val="150"/>
        <c:axId val="-1103192192"/>
        <c:axId val="-1103194912"/>
      </c:barChart>
      <c:lineChart>
        <c:grouping val="standard"/>
        <c:varyColors val="0"/>
        <c:ser>
          <c:idx val="1"/>
          <c:order val="1"/>
          <c:tx>
            <c:v>Inflow (mm/month)</c:v>
          </c:tx>
          <c:spPr>
            <a:ln w="22225" cap="rnd">
              <a:solidFill>
                <a:srgbClr val="00B0F0"/>
              </a:solidFill>
              <a:round/>
            </a:ln>
            <a:effectLst/>
          </c:spPr>
          <c:marker>
            <c:symbol val="none"/>
          </c:marker>
          <c:cat>
            <c:numRef>
              <c:f>Tabelle1!$A$2:$A$637</c:f>
              <c:numCache>
                <c:formatCode>[$-14009]dd/mm/yy;@</c:formatCode>
                <c:ptCount val="636"/>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numCache>
            </c:numRef>
          </c:cat>
          <c:val>
            <c:numRef>
              <c:f>Tabelle1!$M$2:$M$637</c:f>
              <c:numCache>
                <c:formatCode>General</c:formatCode>
                <c:ptCount val="636"/>
                <c:pt idx="0">
                  <c:v>0.86109191430545962</c:v>
                </c:pt>
                <c:pt idx="1">
                  <c:v>0</c:v>
                </c:pt>
                <c:pt idx="2">
                  <c:v>0</c:v>
                </c:pt>
                <c:pt idx="3">
                  <c:v>3.9087767795438837</c:v>
                </c:pt>
                <c:pt idx="4">
                  <c:v>10.148583275742915</c:v>
                </c:pt>
                <c:pt idx="5">
                  <c:v>0.88942639944713187</c:v>
                </c:pt>
                <c:pt idx="6">
                  <c:v>4.4574982722874914</c:v>
                </c:pt>
                <c:pt idx="7">
                  <c:v>65.2294402211472</c:v>
                </c:pt>
                <c:pt idx="8">
                  <c:v>15.939875604699377</c:v>
                </c:pt>
                <c:pt idx="9">
                  <c:v>73.85556323427781</c:v>
                </c:pt>
                <c:pt idx="10">
                  <c:v>11.310297166551486</c:v>
                </c:pt>
                <c:pt idx="11">
                  <c:v>2.7892190739460951</c:v>
                </c:pt>
                <c:pt idx="12">
                  <c:v>0</c:v>
                </c:pt>
                <c:pt idx="13">
                  <c:v>0</c:v>
                </c:pt>
                <c:pt idx="14">
                  <c:v>0</c:v>
                </c:pt>
                <c:pt idx="15">
                  <c:v>0</c:v>
                </c:pt>
                <c:pt idx="16">
                  <c:v>0</c:v>
                </c:pt>
                <c:pt idx="17">
                  <c:v>0</c:v>
                </c:pt>
                <c:pt idx="18">
                  <c:v>13.205252246026262</c:v>
                </c:pt>
                <c:pt idx="19">
                  <c:v>17.742916378714582</c:v>
                </c:pt>
                <c:pt idx="20">
                  <c:v>22.156876295784382</c:v>
                </c:pt>
                <c:pt idx="21">
                  <c:v>189.84727021423635</c:v>
                </c:pt>
                <c:pt idx="22">
                  <c:v>9.1686247408431232</c:v>
                </c:pt>
                <c:pt idx="23">
                  <c:v>2.2591568762957843</c:v>
                </c:pt>
                <c:pt idx="24">
                  <c:v>0</c:v>
                </c:pt>
                <c:pt idx="25">
                  <c:v>0</c:v>
                </c:pt>
                <c:pt idx="26">
                  <c:v>0</c:v>
                </c:pt>
                <c:pt idx="27">
                  <c:v>0</c:v>
                </c:pt>
                <c:pt idx="28">
                  <c:v>0</c:v>
                </c:pt>
                <c:pt idx="29">
                  <c:v>0</c:v>
                </c:pt>
                <c:pt idx="30">
                  <c:v>1.073255010366275</c:v>
                </c:pt>
                <c:pt idx="31">
                  <c:v>6.7138908085694542</c:v>
                </c:pt>
                <c:pt idx="32">
                  <c:v>10.165860400829301</c:v>
                </c:pt>
                <c:pt idx="33">
                  <c:v>89.160331720801665</c:v>
                </c:pt>
                <c:pt idx="34">
                  <c:v>53.472702142363509</c:v>
                </c:pt>
                <c:pt idx="35">
                  <c:v>2.0442294402211472</c:v>
                </c:pt>
                <c:pt idx="36">
                  <c:v>0.6330338631651693</c:v>
                </c:pt>
                <c:pt idx="37">
                  <c:v>1.1852107809260537</c:v>
                </c:pt>
                <c:pt idx="38">
                  <c:v>4.9951624049758117</c:v>
                </c:pt>
                <c:pt idx="39">
                  <c:v>5.4803040774015201</c:v>
                </c:pt>
                <c:pt idx="40">
                  <c:v>30.091223220456115</c:v>
                </c:pt>
                <c:pt idx="41">
                  <c:v>59.317208016586044</c:v>
                </c:pt>
                <c:pt idx="42">
                  <c:v>14.098134070490669</c:v>
                </c:pt>
                <c:pt idx="43">
                  <c:v>6.9253628196268133</c:v>
                </c:pt>
                <c:pt idx="44">
                  <c:v>51.791292328956459</c:v>
                </c:pt>
                <c:pt idx="45">
                  <c:v>64.159640635798198</c:v>
                </c:pt>
                <c:pt idx="46">
                  <c:v>6.9433310297166546</c:v>
                </c:pt>
                <c:pt idx="47">
                  <c:v>6.4899792674498959</c:v>
                </c:pt>
                <c:pt idx="48">
                  <c:v>0</c:v>
                </c:pt>
                <c:pt idx="49">
                  <c:v>0</c:v>
                </c:pt>
                <c:pt idx="50">
                  <c:v>0</c:v>
                </c:pt>
                <c:pt idx="51">
                  <c:v>0</c:v>
                </c:pt>
                <c:pt idx="52">
                  <c:v>6.5431928127159642</c:v>
                </c:pt>
                <c:pt idx="53">
                  <c:v>2.2591568762957843</c:v>
                </c:pt>
                <c:pt idx="54">
                  <c:v>4.243261921216309</c:v>
                </c:pt>
                <c:pt idx="55">
                  <c:v>0</c:v>
                </c:pt>
                <c:pt idx="56">
                  <c:v>12.458189357290946</c:v>
                </c:pt>
                <c:pt idx="57">
                  <c:v>125.77125086385625</c:v>
                </c:pt>
                <c:pt idx="58">
                  <c:v>2.0926053904630271</c:v>
                </c:pt>
                <c:pt idx="59">
                  <c:v>6.8058051140290257</c:v>
                </c:pt>
                <c:pt idx="60">
                  <c:v>0</c:v>
                </c:pt>
                <c:pt idx="61">
                  <c:v>0</c:v>
                </c:pt>
                <c:pt idx="62">
                  <c:v>0</c:v>
                </c:pt>
                <c:pt idx="63">
                  <c:v>10.174844505874221</c:v>
                </c:pt>
                <c:pt idx="64">
                  <c:v>7.3828610919143047</c:v>
                </c:pt>
                <c:pt idx="65">
                  <c:v>13.064270905321353</c:v>
                </c:pt>
                <c:pt idx="66">
                  <c:v>5.5632342778161714</c:v>
                </c:pt>
                <c:pt idx="67">
                  <c:v>3.4443676572218385</c:v>
                </c:pt>
                <c:pt idx="68">
                  <c:v>20.254319281271595</c:v>
                </c:pt>
                <c:pt idx="69">
                  <c:v>461.33033863165167</c:v>
                </c:pt>
                <c:pt idx="70">
                  <c:v>22.187975120939875</c:v>
                </c:pt>
                <c:pt idx="71">
                  <c:v>5.2197650310988246</c:v>
                </c:pt>
                <c:pt idx="72">
                  <c:v>3.731859018659295</c:v>
                </c:pt>
                <c:pt idx="73">
                  <c:v>0</c:v>
                </c:pt>
                <c:pt idx="74">
                  <c:v>0</c:v>
                </c:pt>
                <c:pt idx="75">
                  <c:v>0.18797512093987562</c:v>
                </c:pt>
                <c:pt idx="76">
                  <c:v>25.781617138908086</c:v>
                </c:pt>
                <c:pt idx="77">
                  <c:v>3.6309606081548029</c:v>
                </c:pt>
                <c:pt idx="78">
                  <c:v>3.6351071181755357</c:v>
                </c:pt>
                <c:pt idx="79">
                  <c:v>64.552176917760889</c:v>
                </c:pt>
                <c:pt idx="80">
                  <c:v>19.338631651693156</c:v>
                </c:pt>
                <c:pt idx="81">
                  <c:v>17.30615065653075</c:v>
                </c:pt>
                <c:pt idx="82">
                  <c:v>0.1188666205943331</c:v>
                </c:pt>
                <c:pt idx="83">
                  <c:v>0</c:v>
                </c:pt>
                <c:pt idx="84">
                  <c:v>0</c:v>
                </c:pt>
                <c:pt idx="85">
                  <c:v>0</c:v>
                </c:pt>
                <c:pt idx="86">
                  <c:v>0</c:v>
                </c:pt>
                <c:pt idx="87">
                  <c:v>3.2425708362128542</c:v>
                </c:pt>
                <c:pt idx="88">
                  <c:v>5.7228749136143744</c:v>
                </c:pt>
                <c:pt idx="89">
                  <c:v>0.6330338631651693</c:v>
                </c:pt>
                <c:pt idx="90">
                  <c:v>1.0725639253628196</c:v>
                </c:pt>
                <c:pt idx="91">
                  <c:v>6.0152038700760198</c:v>
                </c:pt>
                <c:pt idx="92">
                  <c:v>21.535590877677954</c:v>
                </c:pt>
                <c:pt idx="93">
                  <c:v>27.234968901174842</c:v>
                </c:pt>
                <c:pt idx="94">
                  <c:v>36.285418106427088</c:v>
                </c:pt>
                <c:pt idx="95">
                  <c:v>0.69523151347615753</c:v>
                </c:pt>
                <c:pt idx="96">
                  <c:v>0</c:v>
                </c:pt>
                <c:pt idx="97">
                  <c:v>0</c:v>
                </c:pt>
                <c:pt idx="98">
                  <c:v>0</c:v>
                </c:pt>
                <c:pt idx="99">
                  <c:v>0</c:v>
                </c:pt>
                <c:pt idx="100">
                  <c:v>0</c:v>
                </c:pt>
                <c:pt idx="101">
                  <c:v>9.7622667588113323</c:v>
                </c:pt>
                <c:pt idx="102">
                  <c:v>5.0573600552868001</c:v>
                </c:pt>
                <c:pt idx="103">
                  <c:v>1.956461644782308</c:v>
                </c:pt>
                <c:pt idx="104">
                  <c:v>3.7263303386316515</c:v>
                </c:pt>
                <c:pt idx="105">
                  <c:v>522.96682791983415</c:v>
                </c:pt>
                <c:pt idx="106">
                  <c:v>39.894263994471316</c:v>
                </c:pt>
                <c:pt idx="107">
                  <c:v>7.2861091914305458</c:v>
                </c:pt>
                <c:pt idx="108">
                  <c:v>1.4416033172080165</c:v>
                </c:pt>
                <c:pt idx="109">
                  <c:v>0.58742225293711126</c:v>
                </c:pt>
                <c:pt idx="110">
                  <c:v>0</c:v>
                </c:pt>
                <c:pt idx="111">
                  <c:v>1.6136834830684175</c:v>
                </c:pt>
                <c:pt idx="112">
                  <c:v>22.642017968210087</c:v>
                </c:pt>
                <c:pt idx="113">
                  <c:v>1.997235659986178</c:v>
                </c:pt>
                <c:pt idx="114">
                  <c:v>3.0587422252937109</c:v>
                </c:pt>
                <c:pt idx="115">
                  <c:v>1.3386316516931582</c:v>
                </c:pt>
                <c:pt idx="116">
                  <c:v>1.8161713890808568</c:v>
                </c:pt>
                <c:pt idx="117">
                  <c:v>18.576364892881823</c:v>
                </c:pt>
                <c:pt idx="118">
                  <c:v>5.25224602626123</c:v>
                </c:pt>
                <c:pt idx="119">
                  <c:v>0</c:v>
                </c:pt>
                <c:pt idx="120">
                  <c:v>0</c:v>
                </c:pt>
                <c:pt idx="121">
                  <c:v>0</c:v>
                </c:pt>
                <c:pt idx="122">
                  <c:v>0.55494125777470626</c:v>
                </c:pt>
                <c:pt idx="123">
                  <c:v>2.2598479612992399</c:v>
                </c:pt>
                <c:pt idx="124">
                  <c:v>28.026261230131308</c:v>
                </c:pt>
                <c:pt idx="125">
                  <c:v>3.731859018659295</c:v>
                </c:pt>
                <c:pt idx="126">
                  <c:v>0</c:v>
                </c:pt>
                <c:pt idx="127">
                  <c:v>44.060124395300619</c:v>
                </c:pt>
                <c:pt idx="128">
                  <c:v>88.866620594333099</c:v>
                </c:pt>
                <c:pt idx="129">
                  <c:v>140.12232204561161</c:v>
                </c:pt>
                <c:pt idx="130">
                  <c:v>4.9896337249481686</c:v>
                </c:pt>
                <c:pt idx="131">
                  <c:v>6.0926053904630262</c:v>
                </c:pt>
                <c:pt idx="132">
                  <c:v>0</c:v>
                </c:pt>
                <c:pt idx="133">
                  <c:v>0</c:v>
                </c:pt>
                <c:pt idx="134">
                  <c:v>0</c:v>
                </c:pt>
                <c:pt idx="135">
                  <c:v>0</c:v>
                </c:pt>
                <c:pt idx="136">
                  <c:v>4.2218382861091914</c:v>
                </c:pt>
                <c:pt idx="137">
                  <c:v>7.7125086385625421</c:v>
                </c:pt>
                <c:pt idx="138">
                  <c:v>1.3268832066344158</c:v>
                </c:pt>
                <c:pt idx="139">
                  <c:v>58.474084312370422</c:v>
                </c:pt>
                <c:pt idx="140">
                  <c:v>251.48306841741532</c:v>
                </c:pt>
                <c:pt idx="141">
                  <c:v>42.786454733932274</c:v>
                </c:pt>
                <c:pt idx="142">
                  <c:v>6.7788527988942642</c:v>
                </c:pt>
                <c:pt idx="143">
                  <c:v>3.6212854181064267</c:v>
                </c:pt>
                <c:pt idx="144">
                  <c:v>0</c:v>
                </c:pt>
                <c:pt idx="145">
                  <c:v>0</c:v>
                </c:pt>
                <c:pt idx="146">
                  <c:v>0</c:v>
                </c:pt>
                <c:pt idx="147">
                  <c:v>0</c:v>
                </c:pt>
                <c:pt idx="148">
                  <c:v>8.6544574982722882</c:v>
                </c:pt>
                <c:pt idx="149">
                  <c:v>1.1748445058742225</c:v>
                </c:pt>
                <c:pt idx="150">
                  <c:v>4.6786454733932272</c:v>
                </c:pt>
                <c:pt idx="151">
                  <c:v>8.8984105044920518</c:v>
                </c:pt>
                <c:pt idx="152">
                  <c:v>106.08293020041465</c:v>
                </c:pt>
                <c:pt idx="153">
                  <c:v>115.25501036627504</c:v>
                </c:pt>
                <c:pt idx="154">
                  <c:v>34.056668970283347</c:v>
                </c:pt>
                <c:pt idx="155">
                  <c:v>5.02418797512094</c:v>
                </c:pt>
                <c:pt idx="156">
                  <c:v>0.414651002073255</c:v>
                </c:pt>
                <c:pt idx="157">
                  <c:v>1.3420870767104354</c:v>
                </c:pt>
                <c:pt idx="158">
                  <c:v>0</c:v>
                </c:pt>
                <c:pt idx="159">
                  <c:v>7.7733241188666202</c:v>
                </c:pt>
                <c:pt idx="160">
                  <c:v>9.2322045611610228</c:v>
                </c:pt>
                <c:pt idx="161">
                  <c:v>7.7767795438838974</c:v>
                </c:pt>
                <c:pt idx="162">
                  <c:v>6.0587422252937113</c:v>
                </c:pt>
                <c:pt idx="163">
                  <c:v>17.65376641326883</c:v>
                </c:pt>
                <c:pt idx="164">
                  <c:v>16.83552176917761</c:v>
                </c:pt>
                <c:pt idx="165">
                  <c:v>105.30476848652384</c:v>
                </c:pt>
                <c:pt idx="166">
                  <c:v>21.912923289564613</c:v>
                </c:pt>
                <c:pt idx="167">
                  <c:v>3.8134070490670351</c:v>
                </c:pt>
                <c:pt idx="168">
                  <c:v>1.0587422252937111</c:v>
                </c:pt>
                <c:pt idx="169">
                  <c:v>2.1520387007601935</c:v>
                </c:pt>
                <c:pt idx="170">
                  <c:v>0</c:v>
                </c:pt>
                <c:pt idx="171">
                  <c:v>32.670352453351761</c:v>
                </c:pt>
                <c:pt idx="172">
                  <c:v>25.403593642017967</c:v>
                </c:pt>
                <c:pt idx="173">
                  <c:v>1.4920525224602625</c:v>
                </c:pt>
                <c:pt idx="174">
                  <c:v>2.3448514167242571</c:v>
                </c:pt>
                <c:pt idx="175">
                  <c:v>133.6247408431237</c:v>
                </c:pt>
                <c:pt idx="176">
                  <c:v>202.06910850034555</c:v>
                </c:pt>
                <c:pt idx="177">
                  <c:v>267.26675881133377</c:v>
                </c:pt>
                <c:pt idx="178">
                  <c:v>28.142363510711817</c:v>
                </c:pt>
                <c:pt idx="179">
                  <c:v>41.876986869384936</c:v>
                </c:pt>
                <c:pt idx="180">
                  <c:v>3.379405666897028</c:v>
                </c:pt>
                <c:pt idx="181">
                  <c:v>0.84450587422252943</c:v>
                </c:pt>
                <c:pt idx="182">
                  <c:v>0</c:v>
                </c:pt>
                <c:pt idx="183">
                  <c:v>11.226675881133378</c:v>
                </c:pt>
                <c:pt idx="184">
                  <c:v>8.0110573600552861</c:v>
                </c:pt>
                <c:pt idx="185">
                  <c:v>0</c:v>
                </c:pt>
                <c:pt idx="186">
                  <c:v>0</c:v>
                </c:pt>
                <c:pt idx="187">
                  <c:v>13.133379405666895</c:v>
                </c:pt>
                <c:pt idx="188">
                  <c:v>98.654457498272279</c:v>
                </c:pt>
                <c:pt idx="189">
                  <c:v>130.20110573600553</c:v>
                </c:pt>
                <c:pt idx="190">
                  <c:v>34.606081548030403</c:v>
                </c:pt>
                <c:pt idx="191">
                  <c:v>4.0082930200414646</c:v>
                </c:pt>
                <c:pt idx="192">
                  <c:v>2.0718728403593643</c:v>
                </c:pt>
                <c:pt idx="193">
                  <c:v>0.56807187284035943</c:v>
                </c:pt>
                <c:pt idx="194">
                  <c:v>0</c:v>
                </c:pt>
                <c:pt idx="195">
                  <c:v>1.008293020041465</c:v>
                </c:pt>
                <c:pt idx="196">
                  <c:v>5.1043538355217688</c:v>
                </c:pt>
                <c:pt idx="197">
                  <c:v>3.5528680027643396</c:v>
                </c:pt>
                <c:pt idx="198">
                  <c:v>59.057360055286793</c:v>
                </c:pt>
                <c:pt idx="199">
                  <c:v>52.519004837595027</c:v>
                </c:pt>
                <c:pt idx="200">
                  <c:v>448.49274360746369</c:v>
                </c:pt>
                <c:pt idx="201">
                  <c:v>158.81271596406359</c:v>
                </c:pt>
                <c:pt idx="202">
                  <c:v>446.11748445058737</c:v>
                </c:pt>
                <c:pt idx="203">
                  <c:v>416.32964754664823</c:v>
                </c:pt>
                <c:pt idx="204">
                  <c:v>213.99516240497582</c:v>
                </c:pt>
                <c:pt idx="205">
                  <c:v>8.4948168624740834</c:v>
                </c:pt>
                <c:pt idx="206">
                  <c:v>0</c:v>
                </c:pt>
                <c:pt idx="207">
                  <c:v>2.3241188666205943</c:v>
                </c:pt>
                <c:pt idx="208">
                  <c:v>2.3718037318590186</c:v>
                </c:pt>
                <c:pt idx="209">
                  <c:v>6.3296475466482374</c:v>
                </c:pt>
                <c:pt idx="210">
                  <c:v>0.53835521769177608</c:v>
                </c:pt>
                <c:pt idx="211">
                  <c:v>39.671734623358667</c:v>
                </c:pt>
                <c:pt idx="212">
                  <c:v>6.1161022805805114</c:v>
                </c:pt>
                <c:pt idx="213">
                  <c:v>3.4395300621976506</c:v>
                </c:pt>
                <c:pt idx="214">
                  <c:v>2.2805805114029024E-2</c:v>
                </c:pt>
                <c:pt idx="215">
                  <c:v>1.074637180373186</c:v>
                </c:pt>
                <c:pt idx="216">
                  <c:v>0</c:v>
                </c:pt>
                <c:pt idx="217">
                  <c:v>6.8417415342087076E-2</c:v>
                </c:pt>
                <c:pt idx="218">
                  <c:v>6.5653075328265365E-2</c:v>
                </c:pt>
                <c:pt idx="219">
                  <c:v>0</c:v>
                </c:pt>
                <c:pt idx="220">
                  <c:v>16.732550103662749</c:v>
                </c:pt>
                <c:pt idx="221">
                  <c:v>2.2190739460953695</c:v>
                </c:pt>
                <c:pt idx="222">
                  <c:v>6.0034554250172771</c:v>
                </c:pt>
                <c:pt idx="223">
                  <c:v>1.6855563234277815</c:v>
                </c:pt>
                <c:pt idx="224">
                  <c:v>10.418106427090532</c:v>
                </c:pt>
                <c:pt idx="225">
                  <c:v>204.80165860400828</c:v>
                </c:pt>
                <c:pt idx="226">
                  <c:v>155.00276434001381</c:v>
                </c:pt>
                <c:pt idx="227">
                  <c:v>26.32619212163096</c:v>
                </c:pt>
                <c:pt idx="228">
                  <c:v>6.890808569454042</c:v>
                </c:pt>
                <c:pt idx="229">
                  <c:v>0</c:v>
                </c:pt>
                <c:pt idx="230">
                  <c:v>2.008293020041465</c:v>
                </c:pt>
                <c:pt idx="231">
                  <c:v>0.85487214927436062</c:v>
                </c:pt>
                <c:pt idx="232">
                  <c:v>3.880442294402211</c:v>
                </c:pt>
                <c:pt idx="233">
                  <c:v>2.7131997235659981</c:v>
                </c:pt>
                <c:pt idx="234">
                  <c:v>14.086385625431928</c:v>
                </c:pt>
                <c:pt idx="235">
                  <c:v>3.8189357290946782</c:v>
                </c:pt>
                <c:pt idx="236">
                  <c:v>3.4367657221838281</c:v>
                </c:pt>
                <c:pt idx="237">
                  <c:v>23.599861782999309</c:v>
                </c:pt>
                <c:pt idx="238">
                  <c:v>3.8686938493434688</c:v>
                </c:pt>
                <c:pt idx="239">
                  <c:v>3.0884588804422943</c:v>
                </c:pt>
                <c:pt idx="240">
                  <c:v>0</c:v>
                </c:pt>
                <c:pt idx="241">
                  <c:v>0</c:v>
                </c:pt>
                <c:pt idx="242">
                  <c:v>0</c:v>
                </c:pt>
                <c:pt idx="243">
                  <c:v>0</c:v>
                </c:pt>
                <c:pt idx="244">
                  <c:v>7.3946095369730473</c:v>
                </c:pt>
                <c:pt idx="245">
                  <c:v>11.209398756046992</c:v>
                </c:pt>
                <c:pt idx="246">
                  <c:v>4.5618521078092611</c:v>
                </c:pt>
                <c:pt idx="247">
                  <c:v>0</c:v>
                </c:pt>
                <c:pt idx="248">
                  <c:v>100.06288873531444</c:v>
                </c:pt>
                <c:pt idx="249">
                  <c:v>49.764340013821702</c:v>
                </c:pt>
                <c:pt idx="250">
                  <c:v>14.274360746371803</c:v>
                </c:pt>
                <c:pt idx="251">
                  <c:v>0</c:v>
                </c:pt>
                <c:pt idx="252">
                  <c:v>0</c:v>
                </c:pt>
                <c:pt idx="253">
                  <c:v>0</c:v>
                </c:pt>
                <c:pt idx="254">
                  <c:v>0</c:v>
                </c:pt>
                <c:pt idx="255">
                  <c:v>0</c:v>
                </c:pt>
                <c:pt idx="256">
                  <c:v>7.5252246026261229</c:v>
                </c:pt>
                <c:pt idx="257">
                  <c:v>0</c:v>
                </c:pt>
                <c:pt idx="258">
                  <c:v>0</c:v>
                </c:pt>
                <c:pt idx="259">
                  <c:v>54.410504492052524</c:v>
                </c:pt>
                <c:pt idx="260">
                  <c:v>20.492743607463716</c:v>
                </c:pt>
                <c:pt idx="261">
                  <c:v>95.046302695231503</c:v>
                </c:pt>
                <c:pt idx="262">
                  <c:v>14.877677954388389</c:v>
                </c:pt>
                <c:pt idx="263">
                  <c:v>14.031098825155494</c:v>
                </c:pt>
                <c:pt idx="264">
                  <c:v>1.0221147201105736</c:v>
                </c:pt>
                <c:pt idx="265">
                  <c:v>3.78852798894264</c:v>
                </c:pt>
                <c:pt idx="266">
                  <c:v>0</c:v>
                </c:pt>
                <c:pt idx="267">
                  <c:v>5.246717346233587</c:v>
                </c:pt>
                <c:pt idx="268">
                  <c:v>11.314443676572218</c:v>
                </c:pt>
                <c:pt idx="269">
                  <c:v>1.7021423635107116</c:v>
                </c:pt>
                <c:pt idx="270">
                  <c:v>0.7284035936420179</c:v>
                </c:pt>
                <c:pt idx="271">
                  <c:v>8.9260539046302689</c:v>
                </c:pt>
                <c:pt idx="272">
                  <c:v>8.2163096060815484</c:v>
                </c:pt>
                <c:pt idx="273">
                  <c:v>225.62681409813408</c:v>
                </c:pt>
                <c:pt idx="274">
                  <c:v>7.3883897719419487</c:v>
                </c:pt>
                <c:pt idx="275">
                  <c:v>2.1879751209398757</c:v>
                </c:pt>
                <c:pt idx="276">
                  <c:v>0</c:v>
                </c:pt>
                <c:pt idx="277">
                  <c:v>1.2460262612301314</c:v>
                </c:pt>
                <c:pt idx="278">
                  <c:v>0</c:v>
                </c:pt>
                <c:pt idx="279">
                  <c:v>0.12854181064270906</c:v>
                </c:pt>
                <c:pt idx="280">
                  <c:v>16.033863165169315</c:v>
                </c:pt>
                <c:pt idx="281">
                  <c:v>1.1617138908085693</c:v>
                </c:pt>
                <c:pt idx="282">
                  <c:v>1.9398756046993779</c:v>
                </c:pt>
                <c:pt idx="283">
                  <c:v>135.5148583275743</c:v>
                </c:pt>
                <c:pt idx="284">
                  <c:v>138.07187284035936</c:v>
                </c:pt>
                <c:pt idx="285">
                  <c:v>223.61091914305459</c:v>
                </c:pt>
                <c:pt idx="286">
                  <c:v>19.121630960608154</c:v>
                </c:pt>
                <c:pt idx="287">
                  <c:v>6.4146510020732546</c:v>
                </c:pt>
                <c:pt idx="288">
                  <c:v>0.67173462335867318</c:v>
                </c:pt>
                <c:pt idx="289">
                  <c:v>0.69108500345542501</c:v>
                </c:pt>
                <c:pt idx="290">
                  <c:v>0</c:v>
                </c:pt>
                <c:pt idx="291">
                  <c:v>0</c:v>
                </c:pt>
                <c:pt idx="292">
                  <c:v>10.450587422252937</c:v>
                </c:pt>
                <c:pt idx="293">
                  <c:v>7.5756738078783687</c:v>
                </c:pt>
                <c:pt idx="294">
                  <c:v>1.8417415342087076</c:v>
                </c:pt>
                <c:pt idx="295">
                  <c:v>2.9281271596406353</c:v>
                </c:pt>
                <c:pt idx="296">
                  <c:v>25.161022805805111</c:v>
                </c:pt>
                <c:pt idx="297">
                  <c:v>82.891499654457505</c:v>
                </c:pt>
                <c:pt idx="298">
                  <c:v>13.497581202487906</c:v>
                </c:pt>
                <c:pt idx="299">
                  <c:v>8.1506565307532828</c:v>
                </c:pt>
                <c:pt idx="300">
                  <c:v>0</c:v>
                </c:pt>
                <c:pt idx="301">
                  <c:v>0.71665514858327561</c:v>
                </c:pt>
                <c:pt idx="302">
                  <c:v>0</c:v>
                </c:pt>
                <c:pt idx="303">
                  <c:v>0</c:v>
                </c:pt>
                <c:pt idx="304">
                  <c:v>147.30476848652384</c:v>
                </c:pt>
                <c:pt idx="305">
                  <c:v>10.820317899101589</c:v>
                </c:pt>
                <c:pt idx="306">
                  <c:v>8.8113337940566687</c:v>
                </c:pt>
                <c:pt idx="307">
                  <c:v>34.754664823773318</c:v>
                </c:pt>
                <c:pt idx="308">
                  <c:v>68.787145818935727</c:v>
                </c:pt>
                <c:pt idx="309">
                  <c:v>274.84865238424322</c:v>
                </c:pt>
                <c:pt idx="310">
                  <c:v>44.405666897028333</c:v>
                </c:pt>
                <c:pt idx="311">
                  <c:v>12.860400829302003</c:v>
                </c:pt>
                <c:pt idx="312">
                  <c:v>0</c:v>
                </c:pt>
                <c:pt idx="313">
                  <c:v>0</c:v>
                </c:pt>
                <c:pt idx="314">
                  <c:v>0</c:v>
                </c:pt>
                <c:pt idx="315">
                  <c:v>0</c:v>
                </c:pt>
                <c:pt idx="316">
                  <c:v>12.13890808569454</c:v>
                </c:pt>
                <c:pt idx="317">
                  <c:v>0.56461644782308218</c:v>
                </c:pt>
                <c:pt idx="318">
                  <c:v>2.8362128541810643</c:v>
                </c:pt>
                <c:pt idx="319">
                  <c:v>9.0843123704215607</c:v>
                </c:pt>
                <c:pt idx="320">
                  <c:v>32.370421561852105</c:v>
                </c:pt>
                <c:pt idx="321">
                  <c:v>181.06081548030406</c:v>
                </c:pt>
                <c:pt idx="322">
                  <c:v>6.9087767795438833</c:v>
                </c:pt>
                <c:pt idx="323">
                  <c:v>0</c:v>
                </c:pt>
                <c:pt idx="324">
                  <c:v>0</c:v>
                </c:pt>
                <c:pt idx="325">
                  <c:v>0</c:v>
                </c:pt>
                <c:pt idx="326">
                  <c:v>0</c:v>
                </c:pt>
                <c:pt idx="327">
                  <c:v>7.3227366966136831</c:v>
                </c:pt>
                <c:pt idx="328">
                  <c:v>12.131997235659986</c:v>
                </c:pt>
                <c:pt idx="329">
                  <c:v>134.65653075328265</c:v>
                </c:pt>
                <c:pt idx="330">
                  <c:v>57.570836212854175</c:v>
                </c:pt>
                <c:pt idx="331">
                  <c:v>40.51900483759502</c:v>
                </c:pt>
                <c:pt idx="332">
                  <c:v>365.19695922598476</c:v>
                </c:pt>
                <c:pt idx="333">
                  <c:v>204.97512093987558</c:v>
                </c:pt>
                <c:pt idx="334">
                  <c:v>376.798203178991</c:v>
                </c:pt>
                <c:pt idx="335">
                  <c:v>10.7007601935038</c:v>
                </c:pt>
                <c:pt idx="336">
                  <c:v>0</c:v>
                </c:pt>
                <c:pt idx="337">
                  <c:v>0</c:v>
                </c:pt>
                <c:pt idx="338">
                  <c:v>0</c:v>
                </c:pt>
                <c:pt idx="339">
                  <c:v>2.7643400138217</c:v>
                </c:pt>
                <c:pt idx="340">
                  <c:v>2.5245335176226678</c:v>
                </c:pt>
                <c:pt idx="341">
                  <c:v>0.86869384934346927</c:v>
                </c:pt>
                <c:pt idx="342">
                  <c:v>2.21147201105736</c:v>
                </c:pt>
                <c:pt idx="343">
                  <c:v>3.4775397373876986</c:v>
                </c:pt>
                <c:pt idx="344">
                  <c:v>2.3842432619212164</c:v>
                </c:pt>
                <c:pt idx="345">
                  <c:v>0</c:v>
                </c:pt>
                <c:pt idx="346">
                  <c:v>7.8991015894955074</c:v>
                </c:pt>
                <c:pt idx="347">
                  <c:v>0</c:v>
                </c:pt>
                <c:pt idx="348">
                  <c:v>0</c:v>
                </c:pt>
                <c:pt idx="349">
                  <c:v>0</c:v>
                </c:pt>
                <c:pt idx="350">
                  <c:v>0.25915687629578438</c:v>
                </c:pt>
                <c:pt idx="351">
                  <c:v>2.7836903939184521</c:v>
                </c:pt>
                <c:pt idx="352">
                  <c:v>39.602626123013124</c:v>
                </c:pt>
                <c:pt idx="353">
                  <c:v>27.851416724257081</c:v>
                </c:pt>
                <c:pt idx="354">
                  <c:v>9.8016586040082938</c:v>
                </c:pt>
                <c:pt idx="355">
                  <c:v>16.608845888044229</c:v>
                </c:pt>
                <c:pt idx="356">
                  <c:v>38.378714581893576</c:v>
                </c:pt>
                <c:pt idx="357">
                  <c:v>73.354526606772637</c:v>
                </c:pt>
                <c:pt idx="358">
                  <c:v>20.852107809260538</c:v>
                </c:pt>
                <c:pt idx="359">
                  <c:v>8.5798203178991024</c:v>
                </c:pt>
                <c:pt idx="360">
                  <c:v>5.2771250863856247</c:v>
                </c:pt>
                <c:pt idx="361">
                  <c:v>0.85418106427090523</c:v>
                </c:pt>
                <c:pt idx="362">
                  <c:v>2.8562543192812715</c:v>
                </c:pt>
                <c:pt idx="363">
                  <c:v>4.9958534899792673</c:v>
                </c:pt>
                <c:pt idx="364">
                  <c:v>18.454733932273669</c:v>
                </c:pt>
                <c:pt idx="365">
                  <c:v>6.4084312370421559</c:v>
                </c:pt>
                <c:pt idx="366">
                  <c:v>7.1845196959225976</c:v>
                </c:pt>
                <c:pt idx="367">
                  <c:v>17.033172080165858</c:v>
                </c:pt>
                <c:pt idx="368">
                  <c:v>16.313752591568761</c:v>
                </c:pt>
                <c:pt idx="369">
                  <c:v>33.373185901865931</c:v>
                </c:pt>
                <c:pt idx="370">
                  <c:v>14.241188666205943</c:v>
                </c:pt>
                <c:pt idx="371">
                  <c:v>3.7408431237042157</c:v>
                </c:pt>
                <c:pt idx="372">
                  <c:v>4.4478230822391156</c:v>
                </c:pt>
                <c:pt idx="373">
                  <c:v>6.5141672425708359</c:v>
                </c:pt>
                <c:pt idx="374">
                  <c:v>0</c:v>
                </c:pt>
                <c:pt idx="375">
                  <c:v>0</c:v>
                </c:pt>
                <c:pt idx="376">
                  <c:v>2.0089841050449206</c:v>
                </c:pt>
                <c:pt idx="377">
                  <c:v>26.426399447131995</c:v>
                </c:pt>
                <c:pt idx="378">
                  <c:v>5.6109191430545957</c:v>
                </c:pt>
                <c:pt idx="379">
                  <c:v>15.505183137525917</c:v>
                </c:pt>
                <c:pt idx="380">
                  <c:v>146.87214927436074</c:v>
                </c:pt>
                <c:pt idx="381">
                  <c:v>33.952315134761577</c:v>
                </c:pt>
                <c:pt idx="382">
                  <c:v>10.483759502418796</c:v>
                </c:pt>
                <c:pt idx="383">
                  <c:v>1.1948859709744297</c:v>
                </c:pt>
                <c:pt idx="384">
                  <c:v>0</c:v>
                </c:pt>
                <c:pt idx="385">
                  <c:v>0</c:v>
                </c:pt>
                <c:pt idx="386">
                  <c:v>0</c:v>
                </c:pt>
                <c:pt idx="387">
                  <c:v>5.8196268140981333</c:v>
                </c:pt>
                <c:pt idx="388">
                  <c:v>30.955079474775395</c:v>
                </c:pt>
                <c:pt idx="389">
                  <c:v>40.476848652384241</c:v>
                </c:pt>
                <c:pt idx="390">
                  <c:v>9.1029716655148576</c:v>
                </c:pt>
                <c:pt idx="391">
                  <c:v>7.1451278507256388</c:v>
                </c:pt>
                <c:pt idx="392">
                  <c:v>38.104353835521771</c:v>
                </c:pt>
                <c:pt idx="393">
                  <c:v>24.763648928818242</c:v>
                </c:pt>
                <c:pt idx="394">
                  <c:v>9.0621976503109867</c:v>
                </c:pt>
                <c:pt idx="395">
                  <c:v>3.2639944713199718</c:v>
                </c:pt>
                <c:pt idx="396">
                  <c:v>1.1617138908085693</c:v>
                </c:pt>
                <c:pt idx="397">
                  <c:v>0.92674498963372487</c:v>
                </c:pt>
                <c:pt idx="398">
                  <c:v>3.4830684174153417</c:v>
                </c:pt>
                <c:pt idx="399">
                  <c:v>7.9986178299930888</c:v>
                </c:pt>
                <c:pt idx="400">
                  <c:v>10.972356599861783</c:v>
                </c:pt>
                <c:pt idx="401">
                  <c:v>3.5950241879751208</c:v>
                </c:pt>
                <c:pt idx="402">
                  <c:v>3.6738078783690389</c:v>
                </c:pt>
                <c:pt idx="403">
                  <c:v>18.040082930200416</c:v>
                </c:pt>
                <c:pt idx="404">
                  <c:v>26.525915687629578</c:v>
                </c:pt>
                <c:pt idx="405">
                  <c:v>16.785763648928818</c:v>
                </c:pt>
                <c:pt idx="406">
                  <c:v>9.2992398064961996</c:v>
                </c:pt>
                <c:pt idx="407">
                  <c:v>5.246717346233587</c:v>
                </c:pt>
                <c:pt idx="408">
                  <c:v>1.3255010366275051</c:v>
                </c:pt>
                <c:pt idx="409">
                  <c:v>0.515549412577747</c:v>
                </c:pt>
                <c:pt idx="410">
                  <c:v>0.40082930200414646</c:v>
                </c:pt>
                <c:pt idx="411">
                  <c:v>0.66482377332411879</c:v>
                </c:pt>
                <c:pt idx="412">
                  <c:v>3.4319281271596402</c:v>
                </c:pt>
                <c:pt idx="413">
                  <c:v>4.3980649619903245</c:v>
                </c:pt>
                <c:pt idx="414">
                  <c:v>5.2356599861783</c:v>
                </c:pt>
                <c:pt idx="415">
                  <c:v>2.0504492052522458</c:v>
                </c:pt>
                <c:pt idx="416">
                  <c:v>71.258465791292323</c:v>
                </c:pt>
                <c:pt idx="417">
                  <c:v>10.210780926053904</c:v>
                </c:pt>
                <c:pt idx="418">
                  <c:v>13.045611610228057</c:v>
                </c:pt>
                <c:pt idx="419">
                  <c:v>3.2868002764340014</c:v>
                </c:pt>
                <c:pt idx="420">
                  <c:v>2.0697995853489979</c:v>
                </c:pt>
                <c:pt idx="421">
                  <c:v>2.2474084312370421</c:v>
                </c:pt>
                <c:pt idx="422">
                  <c:v>2.7850725639253624</c:v>
                </c:pt>
                <c:pt idx="423">
                  <c:v>0</c:v>
                </c:pt>
                <c:pt idx="424">
                  <c:v>10.855563234277817</c:v>
                </c:pt>
                <c:pt idx="425">
                  <c:v>21.975812024879058</c:v>
                </c:pt>
                <c:pt idx="426">
                  <c:v>1.3904630269523151</c:v>
                </c:pt>
                <c:pt idx="427">
                  <c:v>23.791292328956459</c:v>
                </c:pt>
                <c:pt idx="428">
                  <c:v>36.440912232204553</c:v>
                </c:pt>
                <c:pt idx="429">
                  <c:v>14.175535590877677</c:v>
                </c:pt>
                <c:pt idx="430">
                  <c:v>0.68417415342087073</c:v>
                </c:pt>
                <c:pt idx="431">
                  <c:v>1.9889426399447132</c:v>
                </c:pt>
                <c:pt idx="432">
                  <c:v>0</c:v>
                </c:pt>
                <c:pt idx="433">
                  <c:v>0</c:v>
                </c:pt>
                <c:pt idx="434">
                  <c:v>7.7049067035245331</c:v>
                </c:pt>
                <c:pt idx="435">
                  <c:v>0.52315134761575677</c:v>
                </c:pt>
                <c:pt idx="436">
                  <c:v>7.048375950241879</c:v>
                </c:pt>
                <c:pt idx="437">
                  <c:v>0.42432619212163092</c:v>
                </c:pt>
                <c:pt idx="438">
                  <c:v>10.919143054595715</c:v>
                </c:pt>
                <c:pt idx="439">
                  <c:v>2.0545957152729786</c:v>
                </c:pt>
                <c:pt idx="440">
                  <c:v>17.028334485141674</c:v>
                </c:pt>
                <c:pt idx="441">
                  <c:v>85.682791983413949</c:v>
                </c:pt>
                <c:pt idx="442">
                  <c:v>0</c:v>
                </c:pt>
                <c:pt idx="443">
                  <c:v>0</c:v>
                </c:pt>
                <c:pt idx="444">
                  <c:v>0</c:v>
                </c:pt>
                <c:pt idx="445">
                  <c:v>0</c:v>
                </c:pt>
                <c:pt idx="446">
                  <c:v>0</c:v>
                </c:pt>
                <c:pt idx="447">
                  <c:v>1.1395991706979958</c:v>
                </c:pt>
                <c:pt idx="448">
                  <c:v>1.3973738769868693</c:v>
                </c:pt>
                <c:pt idx="449">
                  <c:v>1.12992398064962</c:v>
                </c:pt>
                <c:pt idx="450">
                  <c:v>5.9433310297166546</c:v>
                </c:pt>
                <c:pt idx="451">
                  <c:v>9.4118866620594321</c:v>
                </c:pt>
                <c:pt idx="452">
                  <c:v>9.6689702833448514</c:v>
                </c:pt>
                <c:pt idx="453">
                  <c:v>7.3821700069108491</c:v>
                </c:pt>
                <c:pt idx="454">
                  <c:v>1.7069799585348997</c:v>
                </c:pt>
                <c:pt idx="455">
                  <c:v>0</c:v>
                </c:pt>
                <c:pt idx="456">
                  <c:v>0</c:v>
                </c:pt>
                <c:pt idx="457">
                  <c:v>3.7760884588804422</c:v>
                </c:pt>
                <c:pt idx="458">
                  <c:v>0</c:v>
                </c:pt>
                <c:pt idx="459">
                  <c:v>1.5950241879751208</c:v>
                </c:pt>
                <c:pt idx="460">
                  <c:v>7.7802349689011745</c:v>
                </c:pt>
                <c:pt idx="461">
                  <c:v>36.733932273669659</c:v>
                </c:pt>
                <c:pt idx="462">
                  <c:v>0.88735314443676572</c:v>
                </c:pt>
                <c:pt idx="463">
                  <c:v>0.22183828610919143</c:v>
                </c:pt>
                <c:pt idx="464">
                  <c:v>115.95507947477539</c:v>
                </c:pt>
                <c:pt idx="465">
                  <c:v>36.523151347615759</c:v>
                </c:pt>
                <c:pt idx="466">
                  <c:v>46.030407740152036</c:v>
                </c:pt>
                <c:pt idx="467">
                  <c:v>3.2038700760193501</c:v>
                </c:pt>
                <c:pt idx="468">
                  <c:v>0.23289564616447822</c:v>
                </c:pt>
                <c:pt idx="469">
                  <c:v>0</c:v>
                </c:pt>
                <c:pt idx="470">
                  <c:v>1.7346233586731168</c:v>
                </c:pt>
                <c:pt idx="471">
                  <c:v>0</c:v>
                </c:pt>
                <c:pt idx="472">
                  <c:v>3.0400829302004149</c:v>
                </c:pt>
                <c:pt idx="473">
                  <c:v>4.6516931582584657</c:v>
                </c:pt>
                <c:pt idx="474">
                  <c:v>1.6973047684865237</c:v>
                </c:pt>
                <c:pt idx="475">
                  <c:v>3.5383552176917763</c:v>
                </c:pt>
                <c:pt idx="476">
                  <c:v>8.3448514167242571</c:v>
                </c:pt>
                <c:pt idx="477">
                  <c:v>29.82584657912923</c:v>
                </c:pt>
                <c:pt idx="478">
                  <c:v>13.518313752591569</c:v>
                </c:pt>
                <c:pt idx="479">
                  <c:v>4.1181755355908773</c:v>
                </c:pt>
                <c:pt idx="480">
                  <c:v>0.26675881133379403</c:v>
                </c:pt>
                <c:pt idx="481">
                  <c:v>0</c:v>
                </c:pt>
                <c:pt idx="482">
                  <c:v>1.0145127850725639</c:v>
                </c:pt>
                <c:pt idx="483">
                  <c:v>8.7629578438147888</c:v>
                </c:pt>
                <c:pt idx="484">
                  <c:v>12.446440912232204</c:v>
                </c:pt>
                <c:pt idx="485">
                  <c:v>0.42709053213545262</c:v>
                </c:pt>
                <c:pt idx="486">
                  <c:v>67.820317899101582</c:v>
                </c:pt>
                <c:pt idx="487">
                  <c:v>98.583275742916371</c:v>
                </c:pt>
                <c:pt idx="488">
                  <c:v>109.18244644091222</c:v>
                </c:pt>
                <c:pt idx="489">
                  <c:v>18.111264685556321</c:v>
                </c:pt>
                <c:pt idx="490">
                  <c:v>0</c:v>
                </c:pt>
                <c:pt idx="491">
                  <c:v>0.86040082930200401</c:v>
                </c:pt>
                <c:pt idx="492">
                  <c:v>0</c:v>
                </c:pt>
                <c:pt idx="493">
                  <c:v>0</c:v>
                </c:pt>
                <c:pt idx="494">
                  <c:v>0</c:v>
                </c:pt>
                <c:pt idx="495">
                  <c:v>0</c:v>
                </c:pt>
                <c:pt idx="496">
                  <c:v>6.6212854181064271</c:v>
                </c:pt>
                <c:pt idx="497">
                  <c:v>0.76364892881824464</c:v>
                </c:pt>
                <c:pt idx="498">
                  <c:v>9.4706288873531435</c:v>
                </c:pt>
                <c:pt idx="499">
                  <c:v>2.3407049067035244</c:v>
                </c:pt>
                <c:pt idx="500">
                  <c:v>21.009675190048373</c:v>
                </c:pt>
                <c:pt idx="501">
                  <c:v>37.044229440221145</c:v>
                </c:pt>
                <c:pt idx="502">
                  <c:v>0.69592259847961302</c:v>
                </c:pt>
                <c:pt idx="503">
                  <c:v>0</c:v>
                </c:pt>
                <c:pt idx="504">
                  <c:v>0</c:v>
                </c:pt>
                <c:pt idx="505">
                  <c:v>0</c:v>
                </c:pt>
                <c:pt idx="506">
                  <c:v>0</c:v>
                </c:pt>
                <c:pt idx="507">
                  <c:v>0</c:v>
                </c:pt>
                <c:pt idx="508">
                  <c:v>3.8894263994471321</c:v>
                </c:pt>
                <c:pt idx="509">
                  <c:v>0</c:v>
                </c:pt>
                <c:pt idx="510">
                  <c:v>0</c:v>
                </c:pt>
                <c:pt idx="511">
                  <c:v>2.0704906703524535</c:v>
                </c:pt>
                <c:pt idx="512">
                  <c:v>2.2432619212163094</c:v>
                </c:pt>
                <c:pt idx="513">
                  <c:v>3.4941257774706287</c:v>
                </c:pt>
                <c:pt idx="514">
                  <c:v>0.81755355908776772</c:v>
                </c:pt>
                <c:pt idx="515">
                  <c:v>0</c:v>
                </c:pt>
                <c:pt idx="516">
                  <c:v>0</c:v>
                </c:pt>
                <c:pt idx="517">
                  <c:v>0</c:v>
                </c:pt>
                <c:pt idx="518">
                  <c:v>0</c:v>
                </c:pt>
                <c:pt idx="519">
                  <c:v>4.3185901865929512</c:v>
                </c:pt>
                <c:pt idx="520">
                  <c:v>7.5038009675190045</c:v>
                </c:pt>
                <c:pt idx="521">
                  <c:v>13.931582584657912</c:v>
                </c:pt>
                <c:pt idx="522">
                  <c:v>0</c:v>
                </c:pt>
                <c:pt idx="523">
                  <c:v>3.5604699378023499</c:v>
                </c:pt>
                <c:pt idx="524">
                  <c:v>22.227366966136834</c:v>
                </c:pt>
                <c:pt idx="525">
                  <c:v>76.370421561852098</c:v>
                </c:pt>
                <c:pt idx="526">
                  <c:v>65.67311679336558</c:v>
                </c:pt>
                <c:pt idx="527">
                  <c:v>1.2370421561852105</c:v>
                </c:pt>
                <c:pt idx="528">
                  <c:v>0</c:v>
                </c:pt>
                <c:pt idx="529">
                  <c:v>0</c:v>
                </c:pt>
                <c:pt idx="530">
                  <c:v>0</c:v>
                </c:pt>
                <c:pt idx="531">
                  <c:v>0</c:v>
                </c:pt>
                <c:pt idx="532">
                  <c:v>8.796129923980649</c:v>
                </c:pt>
                <c:pt idx="533">
                  <c:v>22.902557014512784</c:v>
                </c:pt>
                <c:pt idx="534">
                  <c:v>6.9682100898410502</c:v>
                </c:pt>
                <c:pt idx="535">
                  <c:v>15.582584657912921</c:v>
                </c:pt>
                <c:pt idx="536">
                  <c:v>46.975120939875602</c:v>
                </c:pt>
                <c:pt idx="537">
                  <c:v>55.127850725639256</c:v>
                </c:pt>
                <c:pt idx="538">
                  <c:v>10.174153420870766</c:v>
                </c:pt>
                <c:pt idx="539">
                  <c:v>0</c:v>
                </c:pt>
                <c:pt idx="540">
                  <c:v>0</c:v>
                </c:pt>
                <c:pt idx="541">
                  <c:v>0</c:v>
                </c:pt>
                <c:pt idx="542">
                  <c:v>0</c:v>
                </c:pt>
                <c:pt idx="543">
                  <c:v>0.86454733932273664</c:v>
                </c:pt>
                <c:pt idx="544">
                  <c:v>1.7297857636489289</c:v>
                </c:pt>
                <c:pt idx="545">
                  <c:v>4.8458880442294401</c:v>
                </c:pt>
                <c:pt idx="546">
                  <c:v>4.5577055977885284</c:v>
                </c:pt>
                <c:pt idx="547">
                  <c:v>17.787145818935727</c:v>
                </c:pt>
                <c:pt idx="548">
                  <c:v>92.787836903939194</c:v>
                </c:pt>
                <c:pt idx="549">
                  <c:v>11.771250863856254</c:v>
                </c:pt>
                <c:pt idx="550">
                  <c:v>9.5127850725639256</c:v>
                </c:pt>
                <c:pt idx="551">
                  <c:v>13.404284727021423</c:v>
                </c:pt>
                <c:pt idx="552">
                  <c:v>1.2971665514858326</c:v>
                </c:pt>
                <c:pt idx="553">
                  <c:v>0</c:v>
                </c:pt>
                <c:pt idx="554">
                  <c:v>0</c:v>
                </c:pt>
                <c:pt idx="555">
                  <c:v>0</c:v>
                </c:pt>
                <c:pt idx="556">
                  <c:v>0</c:v>
                </c:pt>
                <c:pt idx="557">
                  <c:v>0</c:v>
                </c:pt>
                <c:pt idx="558">
                  <c:v>1.6033172080165858</c:v>
                </c:pt>
                <c:pt idx="559">
                  <c:v>0</c:v>
                </c:pt>
                <c:pt idx="560">
                  <c:v>0.38631651693158253</c:v>
                </c:pt>
                <c:pt idx="561">
                  <c:v>14.640635798203178</c:v>
                </c:pt>
                <c:pt idx="562">
                  <c:v>2.1368348306841742</c:v>
                </c:pt>
                <c:pt idx="563">
                  <c:v>0</c:v>
                </c:pt>
                <c:pt idx="564">
                  <c:v>0</c:v>
                </c:pt>
                <c:pt idx="565">
                  <c:v>0</c:v>
                </c:pt>
                <c:pt idx="566">
                  <c:v>0</c:v>
                </c:pt>
                <c:pt idx="567">
                  <c:v>3.7249481686247408</c:v>
                </c:pt>
                <c:pt idx="568">
                  <c:v>1.8534899792674497</c:v>
                </c:pt>
                <c:pt idx="569">
                  <c:v>1.9412577747062887</c:v>
                </c:pt>
                <c:pt idx="570">
                  <c:v>1.3759502418797511</c:v>
                </c:pt>
                <c:pt idx="571">
                  <c:v>31.805805114029024</c:v>
                </c:pt>
                <c:pt idx="572">
                  <c:v>2.4948168624740843</c:v>
                </c:pt>
                <c:pt idx="573">
                  <c:v>3.9398756046993779</c:v>
                </c:pt>
                <c:pt idx="574">
                  <c:v>0</c:v>
                </c:pt>
                <c:pt idx="575">
                  <c:v>0</c:v>
                </c:pt>
                <c:pt idx="576">
                  <c:v>0</c:v>
                </c:pt>
                <c:pt idx="577">
                  <c:v>0</c:v>
                </c:pt>
                <c:pt idx="578">
                  <c:v>0</c:v>
                </c:pt>
                <c:pt idx="579">
                  <c:v>0</c:v>
                </c:pt>
                <c:pt idx="580">
                  <c:v>2.5597788527988943</c:v>
                </c:pt>
                <c:pt idx="581">
                  <c:v>2.8693849343469249</c:v>
                </c:pt>
                <c:pt idx="582">
                  <c:v>1.1119557705597789</c:v>
                </c:pt>
                <c:pt idx="583">
                  <c:v>21.706288873531442</c:v>
                </c:pt>
                <c:pt idx="584">
                  <c:v>43.706288873531442</c:v>
                </c:pt>
                <c:pt idx="585">
                  <c:v>16.498272287491361</c:v>
                </c:pt>
                <c:pt idx="586">
                  <c:v>0</c:v>
                </c:pt>
                <c:pt idx="587">
                  <c:v>0</c:v>
                </c:pt>
                <c:pt idx="588">
                  <c:v>0</c:v>
                </c:pt>
                <c:pt idx="589">
                  <c:v>0</c:v>
                </c:pt>
                <c:pt idx="590">
                  <c:v>1.2363510711817554</c:v>
                </c:pt>
                <c:pt idx="591">
                  <c:v>0</c:v>
                </c:pt>
                <c:pt idx="592">
                  <c:v>0.19004837595024188</c:v>
                </c:pt>
                <c:pt idx="593">
                  <c:v>0</c:v>
                </c:pt>
                <c:pt idx="594">
                  <c:v>0</c:v>
                </c:pt>
                <c:pt idx="595">
                  <c:v>0.92812715964063575</c:v>
                </c:pt>
                <c:pt idx="596">
                  <c:v>11.711817553559086</c:v>
                </c:pt>
                <c:pt idx="597">
                  <c:v>23.90463026952315</c:v>
                </c:pt>
                <c:pt idx="598">
                  <c:v>6.9571527297857632</c:v>
                </c:pt>
                <c:pt idx="599">
                  <c:v>0</c:v>
                </c:pt>
                <c:pt idx="600">
                  <c:v>0</c:v>
                </c:pt>
                <c:pt idx="601">
                  <c:v>0</c:v>
                </c:pt>
                <c:pt idx="602">
                  <c:v>0</c:v>
                </c:pt>
                <c:pt idx="603">
                  <c:v>0</c:v>
                </c:pt>
                <c:pt idx="604">
                  <c:v>2.5528680027643396</c:v>
                </c:pt>
                <c:pt idx="605">
                  <c:v>0</c:v>
                </c:pt>
                <c:pt idx="606">
                  <c:v>8.9716655148583264</c:v>
                </c:pt>
                <c:pt idx="607">
                  <c:v>145.52176917760883</c:v>
                </c:pt>
                <c:pt idx="608">
                  <c:v>16.10573600552868</c:v>
                </c:pt>
                <c:pt idx="609">
                  <c:v>28.848652384243259</c:v>
                </c:pt>
                <c:pt idx="610">
                  <c:v>2.5369730476848651</c:v>
                </c:pt>
                <c:pt idx="611">
                  <c:v>0</c:v>
                </c:pt>
                <c:pt idx="612">
                  <c:v>0</c:v>
                </c:pt>
                <c:pt idx="613">
                  <c:v>1.1644782308223911</c:v>
                </c:pt>
                <c:pt idx="614">
                  <c:v>0</c:v>
                </c:pt>
                <c:pt idx="615">
                  <c:v>1.0138217000691085</c:v>
                </c:pt>
                <c:pt idx="616">
                  <c:v>3.3358673116793365</c:v>
                </c:pt>
                <c:pt idx="617">
                  <c:v>0</c:v>
                </c:pt>
                <c:pt idx="618">
                  <c:v>0</c:v>
                </c:pt>
                <c:pt idx="619">
                  <c:v>2.7035245335176223</c:v>
                </c:pt>
                <c:pt idx="620">
                  <c:v>4.4312370421561855</c:v>
                </c:pt>
                <c:pt idx="621">
                  <c:v>52.881133379405668</c:v>
                </c:pt>
                <c:pt idx="622">
                  <c:v>0.31098825155494125</c:v>
                </c:pt>
                <c:pt idx="623">
                  <c:v>0</c:v>
                </c:pt>
                <c:pt idx="624">
                  <c:v>0</c:v>
                </c:pt>
                <c:pt idx="625">
                  <c:v>0</c:v>
                </c:pt>
                <c:pt idx="626">
                  <c:v>0</c:v>
                </c:pt>
                <c:pt idx="627">
                  <c:v>0</c:v>
                </c:pt>
                <c:pt idx="628">
                  <c:v>2.48790601243953</c:v>
                </c:pt>
                <c:pt idx="629">
                  <c:v>3.178991015894955</c:v>
                </c:pt>
                <c:pt idx="630">
                  <c:v>0.414651002073255</c:v>
                </c:pt>
                <c:pt idx="631">
                  <c:v>17.346233586731167</c:v>
                </c:pt>
                <c:pt idx="632">
                  <c:v>30.545957152729784</c:v>
                </c:pt>
                <c:pt idx="633">
                  <c:v>72.563925362819617</c:v>
                </c:pt>
                <c:pt idx="634">
                  <c:v>4.6302695231513473</c:v>
                </c:pt>
                <c:pt idx="635">
                  <c:v>0</c:v>
                </c:pt>
              </c:numCache>
            </c:numRef>
          </c:val>
          <c:smooth val="0"/>
          <c:extLst xmlns:c16r2="http://schemas.microsoft.com/office/drawing/2015/06/chart">
            <c:ext xmlns:c16="http://schemas.microsoft.com/office/drawing/2014/chart" uri="{C3380CC4-5D6E-409C-BE32-E72D297353CC}">
              <c16:uniqueId val="{00000001-4B6C-4B1F-9BEF-2BEC2F2EB149}"/>
            </c:ext>
          </c:extLst>
        </c:ser>
        <c:dLbls>
          <c:showLegendKey val="0"/>
          <c:showVal val="0"/>
          <c:showCatName val="0"/>
          <c:showSerName val="0"/>
          <c:showPercent val="0"/>
          <c:showBubbleSize val="0"/>
        </c:dLbls>
        <c:marker val="1"/>
        <c:smooth val="0"/>
        <c:axId val="-1103181312"/>
        <c:axId val="-1103180768"/>
      </c:lineChart>
      <c:dateAx>
        <c:axId val="-1103181312"/>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80768"/>
        <c:crosses val="autoZero"/>
        <c:auto val="0"/>
        <c:lblOffset val="100"/>
        <c:baseTimeUnit val="months"/>
        <c:majorUnit val="4"/>
        <c:majorTimeUnit val="years"/>
        <c:minorUnit val="4"/>
        <c:minorTimeUnit val="years"/>
      </c:dateAx>
      <c:valAx>
        <c:axId val="-1103180768"/>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81312"/>
        <c:crosses val="max"/>
        <c:crossBetween val="between"/>
      </c:valAx>
      <c:valAx>
        <c:axId val="-1103194912"/>
        <c:scaling>
          <c:orientation val="maxMin"/>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92192"/>
        <c:crosses val="max"/>
        <c:crossBetween val="between"/>
      </c:valAx>
      <c:dateAx>
        <c:axId val="-1103192192"/>
        <c:scaling>
          <c:orientation val="minMax"/>
        </c:scaling>
        <c:delete val="1"/>
        <c:axPos val="t"/>
        <c:numFmt formatCode="[$-14009]dd/mm/yy;@" sourceLinked="1"/>
        <c:majorTickMark val="out"/>
        <c:minorTickMark val="none"/>
        <c:tickLblPos val="nextTo"/>
        <c:crossAx val="-1103194912"/>
        <c:crosses val="autoZero"/>
        <c:auto val="1"/>
        <c:lblOffset val="100"/>
        <c:baseTimeUnit val="months"/>
        <c:majorUnit val="1"/>
        <c:minorUnit val="1"/>
      </c:dateAx>
      <c:spPr>
        <a:noFill/>
        <a:ln>
          <a:noFill/>
        </a:ln>
        <a:effectLst/>
      </c:spPr>
    </c:plotArea>
    <c:legend>
      <c:legendPos val="r"/>
      <c:layout>
        <c:manualLayout>
          <c:xMode val="edge"/>
          <c:yMode val="edge"/>
          <c:x val="0.60555821221986084"/>
          <c:y val="0.45709792239570923"/>
          <c:w val="0.32744733199429882"/>
          <c:h val="0.276568148334886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621685220381934E-2"/>
          <c:y val="5.8737142192908806E-2"/>
          <c:w val="0.92770522219205342"/>
          <c:h val="0.89818895353229145"/>
        </c:manualLayout>
      </c:layout>
      <c:scatterChart>
        <c:scatterStyle val="lineMarker"/>
        <c:varyColors val="0"/>
        <c:ser>
          <c:idx val="0"/>
          <c:order val="0"/>
          <c:tx>
            <c:v>JPL v/s CSR</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layout>
                <c:manualLayout>
                  <c:x val="-0.38742820950150453"/>
                  <c:y val="8.163360275758670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trendlineLbl>
          </c:trendline>
          <c:xVal>
            <c:numRef>
              <c:f>Tabelle1!$C$2:$C$163</c:f>
              <c:numCache>
                <c:formatCode>General</c:formatCode>
                <c:ptCount val="162"/>
                <c:pt idx="0">
                  <c:v>-4.1387E-2</c:v>
                </c:pt>
                <c:pt idx="1">
                  <c:v>-3.6622000000000002E-2</c:v>
                </c:pt>
                <c:pt idx="2">
                  <c:v>-2.5003999999999998E-2</c:v>
                </c:pt>
                <c:pt idx="3">
                  <c:v>-3.7254000000000002E-2</c:v>
                </c:pt>
                <c:pt idx="4">
                  <c:v>1.6914E-3</c:v>
                </c:pt>
                <c:pt idx="5">
                  <c:v>1.3303000000000001E-2</c:v>
                </c:pt>
                <c:pt idx="6">
                  <c:v>-7.8671000000000001E-3</c:v>
                </c:pt>
                <c:pt idx="7">
                  <c:v>2.3172000000000002E-2</c:v>
                </c:pt>
                <c:pt idx="8">
                  <c:v>-2.4697E-2</c:v>
                </c:pt>
                <c:pt idx="9">
                  <c:v>-4.1651000000000001E-2</c:v>
                </c:pt>
                <c:pt idx="10">
                  <c:v>-6.2966999999999995E-2</c:v>
                </c:pt>
                <c:pt idx="11">
                  <c:v>-7.3774000000000006E-2</c:v>
                </c:pt>
                <c:pt idx="12">
                  <c:v>-5.4350000000000002E-2</c:v>
                </c:pt>
                <c:pt idx="13">
                  <c:v>-3.2923000000000001E-2</c:v>
                </c:pt>
                <c:pt idx="14">
                  <c:v>-4.2214000000000002E-2</c:v>
                </c:pt>
                <c:pt idx="15">
                  <c:v>-2.5572999999999999E-2</c:v>
                </c:pt>
                <c:pt idx="16">
                  <c:v>-8.5708999999999994E-3</c:v>
                </c:pt>
                <c:pt idx="17">
                  <c:v>-2.2575999999999998E-3</c:v>
                </c:pt>
                <c:pt idx="18">
                  <c:v>9.0244000000000001E-4</c:v>
                </c:pt>
                <c:pt idx="19">
                  <c:v>-4.4484000000000003E-2</c:v>
                </c:pt>
                <c:pt idx="20">
                  <c:v>-7.3527999999999996E-2</c:v>
                </c:pt>
                <c:pt idx="21">
                  <c:v>-9.7151000000000001E-2</c:v>
                </c:pt>
                <c:pt idx="22">
                  <c:v>-5.7299000000000003E-2</c:v>
                </c:pt>
                <c:pt idx="23">
                  <c:v>-3.0957999999999999E-2</c:v>
                </c:pt>
                <c:pt idx="24">
                  <c:v>-1.502E-2</c:v>
                </c:pt>
                <c:pt idx="25">
                  <c:v>-4.0993000000000002E-2</c:v>
                </c:pt>
                <c:pt idx="26">
                  <c:v>-5.1256000000000003E-2</c:v>
                </c:pt>
                <c:pt idx="27">
                  <c:v>-1.1838E-2</c:v>
                </c:pt>
                <c:pt idx="28">
                  <c:v>5.8915000000000002E-2</c:v>
                </c:pt>
                <c:pt idx="29">
                  <c:v>2.7393000000000001E-2</c:v>
                </c:pt>
                <c:pt idx="30">
                  <c:v>-1.0078E-2</c:v>
                </c:pt>
                <c:pt idx="31">
                  <c:v>-1.5304999999999999E-2</c:v>
                </c:pt>
                <c:pt idx="32">
                  <c:v>-5.0969E-2</c:v>
                </c:pt>
                <c:pt idx="33">
                  <c:v>-4.7187E-2</c:v>
                </c:pt>
                <c:pt idx="34">
                  <c:v>-4.4859999999999997E-2</c:v>
                </c:pt>
                <c:pt idx="35">
                  <c:v>-5.5634999999999997E-2</c:v>
                </c:pt>
                <c:pt idx="36">
                  <c:v>-3.0512000000000001E-2</c:v>
                </c:pt>
                <c:pt idx="37">
                  <c:v>-3.6396999999999999E-2</c:v>
                </c:pt>
                <c:pt idx="38">
                  <c:v>7.7568000000000003E-3</c:v>
                </c:pt>
                <c:pt idx="39">
                  <c:v>3.4541000000000002E-2</c:v>
                </c:pt>
                <c:pt idx="40">
                  <c:v>7.6762999999999998E-2</c:v>
                </c:pt>
                <c:pt idx="41">
                  <c:v>8.5512000000000005E-2</c:v>
                </c:pt>
                <c:pt idx="42">
                  <c:v>5.3404E-2</c:v>
                </c:pt>
                <c:pt idx="43">
                  <c:v>3.0976E-2</c:v>
                </c:pt>
                <c:pt idx="44">
                  <c:v>1.8758E-2</c:v>
                </c:pt>
                <c:pt idx="45">
                  <c:v>-1.2087000000000001E-2</c:v>
                </c:pt>
                <c:pt idx="46">
                  <c:v>-2.0161999999999999E-2</c:v>
                </c:pt>
                <c:pt idx="47">
                  <c:v>-1.1702000000000001E-2</c:v>
                </c:pt>
                <c:pt idx="48">
                  <c:v>1.6404E-3</c:v>
                </c:pt>
                <c:pt idx="49">
                  <c:v>-6.3652000000000001E-4</c:v>
                </c:pt>
                <c:pt idx="50">
                  <c:v>1.1211E-2</c:v>
                </c:pt>
                <c:pt idx="51">
                  <c:v>1.2985999999999999E-2</c:v>
                </c:pt>
                <c:pt idx="52">
                  <c:v>4.2922000000000002E-2</c:v>
                </c:pt>
                <c:pt idx="53">
                  <c:v>3.0668000000000001E-2</c:v>
                </c:pt>
                <c:pt idx="54">
                  <c:v>1.9130000000000001E-2</c:v>
                </c:pt>
                <c:pt idx="55">
                  <c:v>-3.9972000000000002E-3</c:v>
                </c:pt>
                <c:pt idx="56">
                  <c:v>-2.2934E-2</c:v>
                </c:pt>
                <c:pt idx="57">
                  <c:v>-4.5871000000000002E-2</c:v>
                </c:pt>
                <c:pt idx="58">
                  <c:v>-5.4917000000000001E-2</c:v>
                </c:pt>
                <c:pt idx="59">
                  <c:v>-5.0202999999999998E-2</c:v>
                </c:pt>
                <c:pt idx="60">
                  <c:v>-1.4012999999999999E-2</c:v>
                </c:pt>
                <c:pt idx="61">
                  <c:v>4.3844000000000001E-3</c:v>
                </c:pt>
                <c:pt idx="62">
                  <c:v>2.0273000000000001E-3</c:v>
                </c:pt>
                <c:pt idx="63">
                  <c:v>6.1041999999999997E-3</c:v>
                </c:pt>
                <c:pt idx="64">
                  <c:v>5.2012999999999997E-2</c:v>
                </c:pt>
                <c:pt idx="65">
                  <c:v>5.0220000000000001E-2</c:v>
                </c:pt>
                <c:pt idx="66">
                  <c:v>5.3670000000000002E-2</c:v>
                </c:pt>
                <c:pt idx="67">
                  <c:v>4.4289999999999998E-3</c:v>
                </c:pt>
                <c:pt idx="68">
                  <c:v>-3.258E-3</c:v>
                </c:pt>
                <c:pt idx="69">
                  <c:v>-6.9103999999999997E-3</c:v>
                </c:pt>
                <c:pt idx="70">
                  <c:v>-4.6816999999999998E-2</c:v>
                </c:pt>
                <c:pt idx="71">
                  <c:v>-2.4746000000000001E-2</c:v>
                </c:pt>
                <c:pt idx="72">
                  <c:v>-1.3750999999999999E-2</c:v>
                </c:pt>
                <c:pt idx="73">
                  <c:v>-4.2167000000000002E-4</c:v>
                </c:pt>
                <c:pt idx="74">
                  <c:v>-1.7884999999999999E-3</c:v>
                </c:pt>
                <c:pt idx="75">
                  <c:v>1.3662000000000001E-2</c:v>
                </c:pt>
                <c:pt idx="76">
                  <c:v>7.0715E-2</c:v>
                </c:pt>
                <c:pt idx="77">
                  <c:v>5.8914000000000001E-2</c:v>
                </c:pt>
                <c:pt idx="78">
                  <c:v>2.7720000000000002E-2</c:v>
                </c:pt>
                <c:pt idx="79">
                  <c:v>-5.0095000000000001E-3</c:v>
                </c:pt>
                <c:pt idx="80">
                  <c:v>-1.5663E-2</c:v>
                </c:pt>
                <c:pt idx="81">
                  <c:v>-4.9607999999999999E-2</c:v>
                </c:pt>
                <c:pt idx="82">
                  <c:v>-4.3062000000000003E-2</c:v>
                </c:pt>
                <c:pt idx="83">
                  <c:v>-3.9355000000000001E-2</c:v>
                </c:pt>
                <c:pt idx="84">
                  <c:v>-3.7726000000000003E-2</c:v>
                </c:pt>
                <c:pt idx="85">
                  <c:v>-1.3897E-2</c:v>
                </c:pt>
                <c:pt idx="86">
                  <c:v>2.1854E-4</c:v>
                </c:pt>
                <c:pt idx="87">
                  <c:v>2.2797E-3</c:v>
                </c:pt>
                <c:pt idx="88">
                  <c:v>3.7400000000000003E-2</c:v>
                </c:pt>
                <c:pt idx="89">
                  <c:v>4.258E-2</c:v>
                </c:pt>
                <c:pt idx="90">
                  <c:v>-2.3705000000000002E-3</c:v>
                </c:pt>
                <c:pt idx="91">
                  <c:v>-2.3413E-2</c:v>
                </c:pt>
                <c:pt idx="92">
                  <c:v>-3.2851999999999999E-2</c:v>
                </c:pt>
                <c:pt idx="93">
                  <c:v>-3.4084000000000003E-2</c:v>
                </c:pt>
                <c:pt idx="94">
                  <c:v>-5.1630000000000002E-2</c:v>
                </c:pt>
                <c:pt idx="95">
                  <c:v>-1.9E-2</c:v>
                </c:pt>
                <c:pt idx="96">
                  <c:v>-1.299E-2</c:v>
                </c:pt>
                <c:pt idx="97">
                  <c:v>-7.2665000000000004E-3</c:v>
                </c:pt>
                <c:pt idx="98">
                  <c:v>1.2269E-2</c:v>
                </c:pt>
                <c:pt idx="99">
                  <c:v>4.7308999999999997E-2</c:v>
                </c:pt>
                <c:pt idx="100">
                  <c:v>6.8219000000000002E-2</c:v>
                </c:pt>
                <c:pt idx="101">
                  <c:v>2.7713999999999999E-2</c:v>
                </c:pt>
                <c:pt idx="102">
                  <c:v>-9.5101999999999999E-3</c:v>
                </c:pt>
                <c:pt idx="103">
                  <c:v>-3.1722E-2</c:v>
                </c:pt>
                <c:pt idx="104">
                  <c:v>-2.7156E-2</c:v>
                </c:pt>
                <c:pt idx="105">
                  <c:v>-2.3360999999999998E-3</c:v>
                </c:pt>
                <c:pt idx="106">
                  <c:v>1.2213E-2</c:v>
                </c:pt>
                <c:pt idx="107">
                  <c:v>-7.1824000000000002E-3</c:v>
                </c:pt>
                <c:pt idx="108">
                  <c:v>-3.1229000000000001E-4</c:v>
                </c:pt>
                <c:pt idx="109">
                  <c:v>2.8072E-2</c:v>
                </c:pt>
                <c:pt idx="110">
                  <c:v>5.6888000000000001E-2</c:v>
                </c:pt>
                <c:pt idx="111">
                  <c:v>4.3596999999999997E-2</c:v>
                </c:pt>
                <c:pt idx="112">
                  <c:v>-5.5367000000000003E-3</c:v>
                </c:pt>
                <c:pt idx="113">
                  <c:v>-3.0810000000000001E-2</c:v>
                </c:pt>
                <c:pt idx="114">
                  <c:v>-3.9168000000000001E-2</c:v>
                </c:pt>
                <c:pt idx="115">
                  <c:v>-9.1761999999999996E-2</c:v>
                </c:pt>
                <c:pt idx="116">
                  <c:v>-7.9688999999999996E-2</c:v>
                </c:pt>
                <c:pt idx="117">
                  <c:v>-5.6464E-2</c:v>
                </c:pt>
                <c:pt idx="118">
                  <c:v>-5.1999999999999998E-2</c:v>
                </c:pt>
                <c:pt idx="119">
                  <c:v>1.2017999999999999E-2</c:v>
                </c:pt>
                <c:pt idx="120">
                  <c:v>-1.5955E-2</c:v>
                </c:pt>
                <c:pt idx="121">
                  <c:v>-5.5543000000000002E-2</c:v>
                </c:pt>
                <c:pt idx="122">
                  <c:v>-5.6883999999999997E-2</c:v>
                </c:pt>
                <c:pt idx="123">
                  <c:v>-9.1844999999999996E-2</c:v>
                </c:pt>
                <c:pt idx="124">
                  <c:v>-8.8751999999999998E-2</c:v>
                </c:pt>
                <c:pt idx="125">
                  <c:v>-8.4437999999999999E-2</c:v>
                </c:pt>
                <c:pt idx="126">
                  <c:v>-6.4587000000000006E-2</c:v>
                </c:pt>
                <c:pt idx="127">
                  <c:v>-3.0741999999999998E-2</c:v>
                </c:pt>
                <c:pt idx="128">
                  <c:v>-2.9985999999999999E-2</c:v>
                </c:pt>
                <c:pt idx="129">
                  <c:v>-5.2303000000000002E-2</c:v>
                </c:pt>
                <c:pt idx="130">
                  <c:v>-5.1820999999999999E-2</c:v>
                </c:pt>
                <c:pt idx="131">
                  <c:v>-7.2377999999999998E-2</c:v>
                </c:pt>
                <c:pt idx="132">
                  <c:v>-0.12124</c:v>
                </c:pt>
                <c:pt idx="133">
                  <c:v>-0.1033</c:v>
                </c:pt>
                <c:pt idx="134">
                  <c:v>-0.10162</c:v>
                </c:pt>
                <c:pt idx="135">
                  <c:v>-5.6771000000000002E-2</c:v>
                </c:pt>
                <c:pt idx="136">
                  <c:v>-6.3807000000000003E-2</c:v>
                </c:pt>
                <c:pt idx="137">
                  <c:v>-3.3103E-2</c:v>
                </c:pt>
                <c:pt idx="138">
                  <c:v>-4.3487999999999999E-3</c:v>
                </c:pt>
                <c:pt idx="139">
                  <c:v>-1.3278E-2</c:v>
                </c:pt>
                <c:pt idx="140">
                  <c:v>-4.7631E-2</c:v>
                </c:pt>
                <c:pt idx="141">
                  <c:v>-7.9366999999999993E-2</c:v>
                </c:pt>
                <c:pt idx="142">
                  <c:v>-0.10419</c:v>
                </c:pt>
                <c:pt idx="143">
                  <c:v>-9.8638000000000003E-2</c:v>
                </c:pt>
                <c:pt idx="144">
                  <c:v>-4.6996999999999997E-2</c:v>
                </c:pt>
                <c:pt idx="145">
                  <c:v>-5.4803999999999999E-2</c:v>
                </c:pt>
                <c:pt idx="146">
                  <c:v>-6.1108999999999997E-2</c:v>
                </c:pt>
                <c:pt idx="147">
                  <c:v>3.5697E-2</c:v>
                </c:pt>
                <c:pt idx="148">
                  <c:v>1.3159000000000001E-2</c:v>
                </c:pt>
                <c:pt idx="149">
                  <c:v>-2.9461999999999999E-2</c:v>
                </c:pt>
                <c:pt idx="150">
                  <c:v>-5.1318000000000003E-2</c:v>
                </c:pt>
                <c:pt idx="151">
                  <c:v>-6.2175000000000001E-2</c:v>
                </c:pt>
                <c:pt idx="152">
                  <c:v>-3.9052000000000003E-2</c:v>
                </c:pt>
                <c:pt idx="153">
                  <c:v>-2.4076E-2</c:v>
                </c:pt>
                <c:pt idx="154">
                  <c:v>-7.9292000000000001E-2</c:v>
                </c:pt>
                <c:pt idx="155">
                  <c:v>-8.6683999999999997E-2</c:v>
                </c:pt>
                <c:pt idx="156">
                  <c:v>-0.13150999999999999</c:v>
                </c:pt>
                <c:pt idx="157">
                  <c:v>-5.1822E-2</c:v>
                </c:pt>
                <c:pt idx="158">
                  <c:v>-9.7546999999999995E-2</c:v>
                </c:pt>
                <c:pt idx="159">
                  <c:v>-0.14127000000000001</c:v>
                </c:pt>
                <c:pt idx="160">
                  <c:v>-0.14141000000000001</c:v>
                </c:pt>
                <c:pt idx="161">
                  <c:v>-0.16133</c:v>
                </c:pt>
              </c:numCache>
            </c:numRef>
          </c:xVal>
          <c:yVal>
            <c:numRef>
              <c:f>Tabelle1!$D$2:$D$163</c:f>
              <c:numCache>
                <c:formatCode>General</c:formatCode>
                <c:ptCount val="162"/>
                <c:pt idx="0">
                  <c:v>-3.1445000000000001E-2</c:v>
                </c:pt>
                <c:pt idx="1">
                  <c:v>-1.5661999999999999E-2</c:v>
                </c:pt>
                <c:pt idx="2">
                  <c:v>-4.7317999999999999E-2</c:v>
                </c:pt>
                <c:pt idx="3">
                  <c:v>-2.4813999999999999E-2</c:v>
                </c:pt>
                <c:pt idx="4">
                  <c:v>-7.3182999999999998E-3</c:v>
                </c:pt>
                <c:pt idx="5">
                  <c:v>1.9377999999999999E-2</c:v>
                </c:pt>
                <c:pt idx="6">
                  <c:v>-1.9418999999999999E-2</c:v>
                </c:pt>
                <c:pt idx="7">
                  <c:v>7.8584999999999992E-3</c:v>
                </c:pt>
                <c:pt idx="8">
                  <c:v>-1.7491E-2</c:v>
                </c:pt>
                <c:pt idx="9">
                  <c:v>-2.2866999999999998E-2</c:v>
                </c:pt>
                <c:pt idx="10">
                  <c:v>-5.7958000000000003E-2</c:v>
                </c:pt>
                <c:pt idx="11">
                  <c:v>-6.2767000000000003E-2</c:v>
                </c:pt>
                <c:pt idx="12">
                  <c:v>-4.7060999999999999E-2</c:v>
                </c:pt>
                <c:pt idx="13">
                  <c:v>-2.7688999999999998E-2</c:v>
                </c:pt>
                <c:pt idx="14">
                  <c:v>-3.252E-2</c:v>
                </c:pt>
                <c:pt idx="15">
                  <c:v>-3.8427000000000001E-3</c:v>
                </c:pt>
                <c:pt idx="16">
                  <c:v>5.7564000000000001E-3</c:v>
                </c:pt>
                <c:pt idx="17">
                  <c:v>-1.1058E-2</c:v>
                </c:pt>
                <c:pt idx="18">
                  <c:v>-1.1030999999999999E-2</c:v>
                </c:pt>
                <c:pt idx="19">
                  <c:v>-4.0792000000000002E-2</c:v>
                </c:pt>
                <c:pt idx="20">
                  <c:v>-7.2151000000000007E-2</c:v>
                </c:pt>
                <c:pt idx="21">
                  <c:v>-8.8369000000000003E-2</c:v>
                </c:pt>
                <c:pt idx="22">
                  <c:v>-6.2875E-2</c:v>
                </c:pt>
                <c:pt idx="23">
                  <c:v>-3.9246000000000003E-2</c:v>
                </c:pt>
                <c:pt idx="24">
                  <c:v>-2.6307000000000001E-2</c:v>
                </c:pt>
                <c:pt idx="25">
                  <c:v>-4.5673999999999999E-2</c:v>
                </c:pt>
                <c:pt idx="26">
                  <c:v>-3.6482000000000001E-2</c:v>
                </c:pt>
                <c:pt idx="27">
                  <c:v>-1.2095E-2</c:v>
                </c:pt>
                <c:pt idx="28">
                  <c:v>5.0294999999999999E-2</c:v>
                </c:pt>
                <c:pt idx="29">
                  <c:v>2.3344E-2</c:v>
                </c:pt>
                <c:pt idx="30">
                  <c:v>-5.6687999999999999E-3</c:v>
                </c:pt>
                <c:pt idx="31">
                  <c:v>-2.4035999999999998E-2</c:v>
                </c:pt>
                <c:pt idx="32">
                  <c:v>-6.6455E-2</c:v>
                </c:pt>
                <c:pt idx="33">
                  <c:v>-4.9543999999999998E-2</c:v>
                </c:pt>
                <c:pt idx="34">
                  <c:v>-5.8337E-2</c:v>
                </c:pt>
                <c:pt idx="35">
                  <c:v>-5.2685999999999997E-2</c:v>
                </c:pt>
                <c:pt idx="36">
                  <c:v>-2.8503000000000001E-2</c:v>
                </c:pt>
                <c:pt idx="37">
                  <c:v>-2.7463999999999999E-2</c:v>
                </c:pt>
                <c:pt idx="38">
                  <c:v>-5.0435999999999996E-3</c:v>
                </c:pt>
                <c:pt idx="39">
                  <c:v>2.2134000000000001E-2</c:v>
                </c:pt>
                <c:pt idx="40">
                  <c:v>8.0668000000000004E-2</c:v>
                </c:pt>
                <c:pt idx="41">
                  <c:v>9.0911000000000006E-2</c:v>
                </c:pt>
                <c:pt idx="42">
                  <c:v>5.2554999999999998E-2</c:v>
                </c:pt>
                <c:pt idx="43">
                  <c:v>2.8485E-2</c:v>
                </c:pt>
                <c:pt idx="44">
                  <c:v>1.2116999999999999E-2</c:v>
                </c:pt>
                <c:pt idx="45">
                  <c:v>-1.0548999999999999E-2</c:v>
                </c:pt>
                <c:pt idx="46">
                  <c:v>-2.2877000000000002E-2</c:v>
                </c:pt>
                <c:pt idx="47">
                  <c:v>-2.1933999999999999E-2</c:v>
                </c:pt>
                <c:pt idx="48">
                  <c:v>4.8351000000000002E-3</c:v>
                </c:pt>
                <c:pt idx="49">
                  <c:v>4.5493E-3</c:v>
                </c:pt>
                <c:pt idx="50">
                  <c:v>1.9734000000000002E-2</c:v>
                </c:pt>
                <c:pt idx="51">
                  <c:v>2.3775999999999999E-2</c:v>
                </c:pt>
                <c:pt idx="52">
                  <c:v>5.8680999999999997E-2</c:v>
                </c:pt>
                <c:pt idx="53">
                  <c:v>3.5099999999999999E-2</c:v>
                </c:pt>
                <c:pt idx="54">
                  <c:v>3.4797000000000002E-2</c:v>
                </c:pt>
                <c:pt idx="55">
                  <c:v>9.2022000000000007E-3</c:v>
                </c:pt>
                <c:pt idx="56">
                  <c:v>-1.3339999999999999E-2</c:v>
                </c:pt>
                <c:pt idx="57">
                  <c:v>-3.6223999999999999E-2</c:v>
                </c:pt>
                <c:pt idx="58">
                  <c:v>-4.9928E-2</c:v>
                </c:pt>
                <c:pt idx="59">
                  <c:v>-4.8923000000000001E-2</c:v>
                </c:pt>
                <c:pt idx="60">
                  <c:v>-1.0309E-2</c:v>
                </c:pt>
                <c:pt idx="61">
                  <c:v>1.3768000000000001E-2</c:v>
                </c:pt>
                <c:pt idx="62">
                  <c:v>1.8421E-2</c:v>
                </c:pt>
                <c:pt idx="63">
                  <c:v>2.0570999999999999E-2</c:v>
                </c:pt>
                <c:pt idx="64">
                  <c:v>6.2383000000000001E-2</c:v>
                </c:pt>
                <c:pt idx="65">
                  <c:v>4.3182999999999999E-2</c:v>
                </c:pt>
                <c:pt idx="66">
                  <c:v>5.5966000000000002E-2</c:v>
                </c:pt>
                <c:pt idx="67">
                  <c:v>1.7301E-2</c:v>
                </c:pt>
                <c:pt idx="68">
                  <c:v>1.8457E-3</c:v>
                </c:pt>
                <c:pt idx="69">
                  <c:v>-7.7844000000000003E-3</c:v>
                </c:pt>
                <c:pt idx="70">
                  <c:v>-2.6977999999999999E-2</c:v>
                </c:pt>
                <c:pt idx="71">
                  <c:v>-2.2595000000000001E-2</c:v>
                </c:pt>
                <c:pt idx="72">
                  <c:v>-2.0913999999999999E-2</c:v>
                </c:pt>
                <c:pt idx="73">
                  <c:v>-2.6830999999999999E-3</c:v>
                </c:pt>
                <c:pt idx="74">
                  <c:v>3.0512999999999998E-3</c:v>
                </c:pt>
                <c:pt idx="75">
                  <c:v>2.5728000000000001E-3</c:v>
                </c:pt>
                <c:pt idx="76">
                  <c:v>4.1169999999999998E-2</c:v>
                </c:pt>
                <c:pt idx="77">
                  <c:v>6.1913000000000003E-2</c:v>
                </c:pt>
                <c:pt idx="78">
                  <c:v>2.2974000000000001E-2</c:v>
                </c:pt>
                <c:pt idx="79">
                  <c:v>-1.6854999999999998E-2</c:v>
                </c:pt>
                <c:pt idx="80">
                  <c:v>-2.3456000000000001E-2</c:v>
                </c:pt>
                <c:pt idx="81">
                  <c:v>-4.8911000000000003E-2</c:v>
                </c:pt>
                <c:pt idx="82">
                  <c:v>-5.5501000000000002E-2</c:v>
                </c:pt>
                <c:pt idx="83">
                  <c:v>-4.8800000000000003E-2</c:v>
                </c:pt>
                <c:pt idx="84">
                  <c:v>-2.2123E-2</c:v>
                </c:pt>
                <c:pt idx="85">
                  <c:v>-1.9168999999999999E-2</c:v>
                </c:pt>
                <c:pt idx="86">
                  <c:v>-1.0669E-2</c:v>
                </c:pt>
                <c:pt idx="87">
                  <c:v>7.5440000000000001E-4</c:v>
                </c:pt>
                <c:pt idx="88">
                  <c:v>2.8351000000000001E-2</c:v>
                </c:pt>
                <c:pt idx="89">
                  <c:v>4.9937000000000002E-2</c:v>
                </c:pt>
                <c:pt idx="90">
                  <c:v>3.7538000000000002E-2</c:v>
                </c:pt>
                <c:pt idx="91">
                  <c:v>-3.5839000000000001E-3</c:v>
                </c:pt>
                <c:pt idx="92">
                  <c:v>-3.5587000000000001E-2</c:v>
                </c:pt>
                <c:pt idx="93">
                  <c:v>-3.7232000000000001E-2</c:v>
                </c:pt>
                <c:pt idx="94">
                  <c:v>-5.1678000000000002E-2</c:v>
                </c:pt>
                <c:pt idx="95">
                  <c:v>-4.6705000000000003E-2</c:v>
                </c:pt>
                <c:pt idx="96">
                  <c:v>-2.3550999999999999E-2</c:v>
                </c:pt>
                <c:pt idx="97">
                  <c:v>-9.5264000000000008E-3</c:v>
                </c:pt>
                <c:pt idx="98">
                  <c:v>-1.3233999999999999E-2</c:v>
                </c:pt>
                <c:pt idx="99">
                  <c:v>4.7337000000000004E-3</c:v>
                </c:pt>
                <c:pt idx="100">
                  <c:v>5.1832999999999997E-2</c:v>
                </c:pt>
                <c:pt idx="101">
                  <c:v>6.3547000000000006E-2</c:v>
                </c:pt>
                <c:pt idx="102">
                  <c:v>2.2637999999999998E-2</c:v>
                </c:pt>
                <c:pt idx="103">
                  <c:v>4.4152000000000002E-3</c:v>
                </c:pt>
                <c:pt idx="104">
                  <c:v>-2.3990999999999998E-2</c:v>
                </c:pt>
                <c:pt idx="105">
                  <c:v>-2.5642000000000002E-2</c:v>
                </c:pt>
                <c:pt idx="106">
                  <c:v>-4.2678999999999998E-3</c:v>
                </c:pt>
                <c:pt idx="107">
                  <c:v>1.0323000000000001E-2</c:v>
                </c:pt>
                <c:pt idx="108">
                  <c:v>-9.4857000000000003E-4</c:v>
                </c:pt>
                <c:pt idx="109">
                  <c:v>5.0704000000000001E-3</c:v>
                </c:pt>
                <c:pt idx="110">
                  <c:v>2.8905E-2</c:v>
                </c:pt>
                <c:pt idx="111">
                  <c:v>5.8146999999999997E-2</c:v>
                </c:pt>
                <c:pt idx="112">
                  <c:v>4.3337000000000001E-2</c:v>
                </c:pt>
                <c:pt idx="113">
                  <c:v>1.1133000000000001E-2</c:v>
                </c:pt>
                <c:pt idx="114">
                  <c:v>-2.6234E-2</c:v>
                </c:pt>
                <c:pt idx="115">
                  <c:v>-5.6342999999999997E-2</c:v>
                </c:pt>
                <c:pt idx="116">
                  <c:v>-9.1388999999999998E-2</c:v>
                </c:pt>
                <c:pt idx="117">
                  <c:v>-7.5347999999999998E-2</c:v>
                </c:pt>
                <c:pt idx="118">
                  <c:v>-5.0541000000000003E-2</c:v>
                </c:pt>
                <c:pt idx="119">
                  <c:v>-3.832E-2</c:v>
                </c:pt>
                <c:pt idx="120">
                  <c:v>1.4048E-2</c:v>
                </c:pt>
                <c:pt idx="121">
                  <c:v>-6.4247000000000002E-3</c:v>
                </c:pt>
                <c:pt idx="122">
                  <c:v>-5.6187000000000001E-2</c:v>
                </c:pt>
                <c:pt idx="123">
                  <c:v>-6.4256999999999995E-2</c:v>
                </c:pt>
                <c:pt idx="124">
                  <c:v>-8.2601999999999995E-2</c:v>
                </c:pt>
                <c:pt idx="125">
                  <c:v>-9.1519000000000003E-2</c:v>
                </c:pt>
                <c:pt idx="126">
                  <c:v>-8.5051000000000002E-2</c:v>
                </c:pt>
                <c:pt idx="127">
                  <c:v>-6.5324999999999994E-2</c:v>
                </c:pt>
                <c:pt idx="128">
                  <c:v>-3.8802000000000003E-2</c:v>
                </c:pt>
                <c:pt idx="129">
                  <c:v>-4.4387999999999997E-3</c:v>
                </c:pt>
                <c:pt idx="130">
                  <c:v>-3.4322999999999999E-2</c:v>
                </c:pt>
                <c:pt idx="131">
                  <c:v>-4.8890999999999997E-2</c:v>
                </c:pt>
                <c:pt idx="132">
                  <c:v>-7.8022999999999995E-2</c:v>
                </c:pt>
                <c:pt idx="133">
                  <c:v>-0.11348</c:v>
                </c:pt>
                <c:pt idx="134">
                  <c:v>-0.10476000000000001</c:v>
                </c:pt>
                <c:pt idx="135">
                  <c:v>-9.3321000000000001E-2</c:v>
                </c:pt>
                <c:pt idx="136">
                  <c:v>-5.9062999999999997E-2</c:v>
                </c:pt>
                <c:pt idx="137">
                  <c:v>-5.0351E-2</c:v>
                </c:pt>
                <c:pt idx="138">
                  <c:v>-3.3297E-2</c:v>
                </c:pt>
                <c:pt idx="139">
                  <c:v>-2.2592000000000001E-2</c:v>
                </c:pt>
                <c:pt idx="140">
                  <c:v>-3.2937000000000001E-2</c:v>
                </c:pt>
                <c:pt idx="141">
                  <c:v>-4.8464E-2</c:v>
                </c:pt>
                <c:pt idx="142">
                  <c:v>-8.0391000000000004E-2</c:v>
                </c:pt>
                <c:pt idx="143">
                  <c:v>-0.10521</c:v>
                </c:pt>
                <c:pt idx="144">
                  <c:v>-8.7675000000000003E-2</c:v>
                </c:pt>
                <c:pt idx="145">
                  <c:v>-5.9229999999999998E-2</c:v>
                </c:pt>
                <c:pt idx="146">
                  <c:v>-4.8097000000000001E-2</c:v>
                </c:pt>
                <c:pt idx="147">
                  <c:v>-5.2080000000000001E-2</c:v>
                </c:pt>
                <c:pt idx="148">
                  <c:v>5.5190000000000003E-2</c:v>
                </c:pt>
                <c:pt idx="149">
                  <c:v>1.4387E-2</c:v>
                </c:pt>
                <c:pt idx="150">
                  <c:v>-1.5193999999999999E-2</c:v>
                </c:pt>
                <c:pt idx="151">
                  <c:v>-6.1330000000000003E-2</c:v>
                </c:pt>
                <c:pt idx="152">
                  <c:v>-6.8361000000000005E-2</c:v>
                </c:pt>
                <c:pt idx="153">
                  <c:v>-4.9487999999999997E-2</c:v>
                </c:pt>
                <c:pt idx="154">
                  <c:v>-4.3423999999999997E-2</c:v>
                </c:pt>
                <c:pt idx="155">
                  <c:v>-6.6131999999999996E-2</c:v>
                </c:pt>
                <c:pt idx="156">
                  <c:v>-5.7485000000000001E-2</c:v>
                </c:pt>
                <c:pt idx="157">
                  <c:v>-0.13661000000000001</c:v>
                </c:pt>
                <c:pt idx="158">
                  <c:v>-0.10134</c:v>
                </c:pt>
                <c:pt idx="159">
                  <c:v>-0.10724</c:v>
                </c:pt>
                <c:pt idx="160">
                  <c:v>-0.13607</c:v>
                </c:pt>
                <c:pt idx="161">
                  <c:v>-0.14072000000000001</c:v>
                </c:pt>
              </c:numCache>
            </c:numRef>
          </c:yVal>
          <c:smooth val="0"/>
          <c:extLst xmlns:c16r2="http://schemas.microsoft.com/office/drawing/2015/06/chart">
            <c:ext xmlns:c16="http://schemas.microsoft.com/office/drawing/2014/chart" uri="{C3380CC4-5D6E-409C-BE32-E72D297353CC}">
              <c16:uniqueId val="{00000001-DA37-474D-BC79-E843E9DCCA0D}"/>
            </c:ext>
          </c:extLst>
        </c:ser>
        <c:ser>
          <c:idx val="1"/>
          <c:order val="1"/>
          <c:tx>
            <c:v>JPL v/s GFZ</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0"/>
            <c:trendlineLbl>
              <c:layout>
                <c:manualLayout>
                  <c:x val="-0.39715472589987511"/>
                  <c:y val="-0.1182144389175761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trendlineLbl>
          </c:trendline>
          <c:xVal>
            <c:numRef>
              <c:f>Tabelle1!$C$2:$C$163</c:f>
              <c:numCache>
                <c:formatCode>General</c:formatCode>
                <c:ptCount val="162"/>
                <c:pt idx="0">
                  <c:v>-4.1387E-2</c:v>
                </c:pt>
                <c:pt idx="1">
                  <c:v>-3.6622000000000002E-2</c:v>
                </c:pt>
                <c:pt idx="2">
                  <c:v>-2.5003999999999998E-2</c:v>
                </c:pt>
                <c:pt idx="3">
                  <c:v>-3.7254000000000002E-2</c:v>
                </c:pt>
                <c:pt idx="4">
                  <c:v>1.6914E-3</c:v>
                </c:pt>
                <c:pt idx="5">
                  <c:v>1.3303000000000001E-2</c:v>
                </c:pt>
                <c:pt idx="6">
                  <c:v>-7.8671000000000001E-3</c:v>
                </c:pt>
                <c:pt idx="7">
                  <c:v>2.3172000000000002E-2</c:v>
                </c:pt>
                <c:pt idx="8">
                  <c:v>-2.4697E-2</c:v>
                </c:pt>
                <c:pt idx="9">
                  <c:v>-4.1651000000000001E-2</c:v>
                </c:pt>
                <c:pt idx="10">
                  <c:v>-6.2966999999999995E-2</c:v>
                </c:pt>
                <c:pt idx="11">
                  <c:v>-7.3774000000000006E-2</c:v>
                </c:pt>
                <c:pt idx="12">
                  <c:v>-5.4350000000000002E-2</c:v>
                </c:pt>
                <c:pt idx="13">
                  <c:v>-3.2923000000000001E-2</c:v>
                </c:pt>
                <c:pt idx="14">
                  <c:v>-4.2214000000000002E-2</c:v>
                </c:pt>
                <c:pt idx="15">
                  <c:v>-2.5572999999999999E-2</c:v>
                </c:pt>
                <c:pt idx="16">
                  <c:v>-8.5708999999999994E-3</c:v>
                </c:pt>
                <c:pt idx="17">
                  <c:v>-2.2575999999999998E-3</c:v>
                </c:pt>
                <c:pt idx="18">
                  <c:v>9.0244000000000001E-4</c:v>
                </c:pt>
                <c:pt idx="19">
                  <c:v>-4.4484000000000003E-2</c:v>
                </c:pt>
                <c:pt idx="20">
                  <c:v>-7.3527999999999996E-2</c:v>
                </c:pt>
                <c:pt idx="21">
                  <c:v>-9.7151000000000001E-2</c:v>
                </c:pt>
                <c:pt idx="22">
                  <c:v>-5.7299000000000003E-2</c:v>
                </c:pt>
                <c:pt idx="23">
                  <c:v>-3.0957999999999999E-2</c:v>
                </c:pt>
                <c:pt idx="24">
                  <c:v>-1.502E-2</c:v>
                </c:pt>
                <c:pt idx="25">
                  <c:v>-4.0993000000000002E-2</c:v>
                </c:pt>
                <c:pt idx="26">
                  <c:v>-5.1256000000000003E-2</c:v>
                </c:pt>
                <c:pt idx="27">
                  <c:v>-1.1838E-2</c:v>
                </c:pt>
                <c:pt idx="28">
                  <c:v>5.8915000000000002E-2</c:v>
                </c:pt>
                <c:pt idx="29">
                  <c:v>2.7393000000000001E-2</c:v>
                </c:pt>
                <c:pt idx="30">
                  <c:v>-1.0078E-2</c:v>
                </c:pt>
                <c:pt idx="31">
                  <c:v>-1.5304999999999999E-2</c:v>
                </c:pt>
                <c:pt idx="32">
                  <c:v>-5.0969E-2</c:v>
                </c:pt>
                <c:pt idx="33">
                  <c:v>-4.7187E-2</c:v>
                </c:pt>
                <c:pt idx="34">
                  <c:v>-4.4859999999999997E-2</c:v>
                </c:pt>
                <c:pt idx="35">
                  <c:v>-5.5634999999999997E-2</c:v>
                </c:pt>
                <c:pt idx="36">
                  <c:v>-3.0512000000000001E-2</c:v>
                </c:pt>
                <c:pt idx="37">
                  <c:v>-3.6396999999999999E-2</c:v>
                </c:pt>
                <c:pt idx="38">
                  <c:v>7.7568000000000003E-3</c:v>
                </c:pt>
                <c:pt idx="39">
                  <c:v>3.4541000000000002E-2</c:v>
                </c:pt>
                <c:pt idx="40">
                  <c:v>7.6762999999999998E-2</c:v>
                </c:pt>
                <c:pt idx="41">
                  <c:v>8.5512000000000005E-2</c:v>
                </c:pt>
                <c:pt idx="42">
                  <c:v>5.3404E-2</c:v>
                </c:pt>
                <c:pt idx="43">
                  <c:v>3.0976E-2</c:v>
                </c:pt>
                <c:pt idx="44">
                  <c:v>1.8758E-2</c:v>
                </c:pt>
                <c:pt idx="45">
                  <c:v>-1.2087000000000001E-2</c:v>
                </c:pt>
                <c:pt idx="46">
                  <c:v>-2.0161999999999999E-2</c:v>
                </c:pt>
                <c:pt idx="47">
                  <c:v>-1.1702000000000001E-2</c:v>
                </c:pt>
                <c:pt idx="48">
                  <c:v>1.6404E-3</c:v>
                </c:pt>
                <c:pt idx="49">
                  <c:v>-6.3652000000000001E-4</c:v>
                </c:pt>
                <c:pt idx="50">
                  <c:v>1.1211E-2</c:v>
                </c:pt>
                <c:pt idx="51">
                  <c:v>1.2985999999999999E-2</c:v>
                </c:pt>
                <c:pt idx="52">
                  <c:v>4.2922000000000002E-2</c:v>
                </c:pt>
                <c:pt idx="53">
                  <c:v>3.0668000000000001E-2</c:v>
                </c:pt>
                <c:pt idx="54">
                  <c:v>1.9130000000000001E-2</c:v>
                </c:pt>
                <c:pt idx="55">
                  <c:v>-3.9972000000000002E-3</c:v>
                </c:pt>
                <c:pt idx="56">
                  <c:v>-2.2934E-2</c:v>
                </c:pt>
                <c:pt idx="57">
                  <c:v>-4.5871000000000002E-2</c:v>
                </c:pt>
                <c:pt idx="58">
                  <c:v>-5.4917000000000001E-2</c:v>
                </c:pt>
                <c:pt idx="59">
                  <c:v>-5.0202999999999998E-2</c:v>
                </c:pt>
                <c:pt idx="60">
                  <c:v>-1.4012999999999999E-2</c:v>
                </c:pt>
                <c:pt idx="61">
                  <c:v>4.3844000000000001E-3</c:v>
                </c:pt>
                <c:pt idx="62">
                  <c:v>2.0273000000000001E-3</c:v>
                </c:pt>
                <c:pt idx="63">
                  <c:v>6.1041999999999997E-3</c:v>
                </c:pt>
                <c:pt idx="64">
                  <c:v>5.2012999999999997E-2</c:v>
                </c:pt>
                <c:pt idx="65">
                  <c:v>5.0220000000000001E-2</c:v>
                </c:pt>
                <c:pt idx="66">
                  <c:v>5.3670000000000002E-2</c:v>
                </c:pt>
                <c:pt idx="67">
                  <c:v>4.4289999999999998E-3</c:v>
                </c:pt>
                <c:pt idx="68">
                  <c:v>-3.258E-3</c:v>
                </c:pt>
                <c:pt idx="69">
                  <c:v>-6.9103999999999997E-3</c:v>
                </c:pt>
                <c:pt idx="70">
                  <c:v>-4.6816999999999998E-2</c:v>
                </c:pt>
                <c:pt idx="71">
                  <c:v>-2.4746000000000001E-2</c:v>
                </c:pt>
                <c:pt idx="72">
                  <c:v>-1.3750999999999999E-2</c:v>
                </c:pt>
                <c:pt idx="73">
                  <c:v>-4.2167000000000002E-4</c:v>
                </c:pt>
                <c:pt idx="74">
                  <c:v>-1.7884999999999999E-3</c:v>
                </c:pt>
                <c:pt idx="75">
                  <c:v>1.3662000000000001E-2</c:v>
                </c:pt>
                <c:pt idx="76">
                  <c:v>7.0715E-2</c:v>
                </c:pt>
                <c:pt idx="77">
                  <c:v>5.8914000000000001E-2</c:v>
                </c:pt>
                <c:pt idx="78">
                  <c:v>2.7720000000000002E-2</c:v>
                </c:pt>
                <c:pt idx="79">
                  <c:v>-5.0095000000000001E-3</c:v>
                </c:pt>
                <c:pt idx="80">
                  <c:v>-1.5663E-2</c:v>
                </c:pt>
                <c:pt idx="81">
                  <c:v>-4.9607999999999999E-2</c:v>
                </c:pt>
                <c:pt idx="82">
                  <c:v>-4.3062000000000003E-2</c:v>
                </c:pt>
                <c:pt idx="83">
                  <c:v>-3.9355000000000001E-2</c:v>
                </c:pt>
                <c:pt idx="84">
                  <c:v>-3.7726000000000003E-2</c:v>
                </c:pt>
                <c:pt idx="85">
                  <c:v>-1.3897E-2</c:v>
                </c:pt>
                <c:pt idx="86">
                  <c:v>2.1854E-4</c:v>
                </c:pt>
                <c:pt idx="87">
                  <c:v>2.2797E-3</c:v>
                </c:pt>
                <c:pt idx="88">
                  <c:v>3.7400000000000003E-2</c:v>
                </c:pt>
                <c:pt idx="89">
                  <c:v>4.258E-2</c:v>
                </c:pt>
                <c:pt idx="90">
                  <c:v>-2.3705000000000002E-3</c:v>
                </c:pt>
                <c:pt idx="91">
                  <c:v>-2.3413E-2</c:v>
                </c:pt>
                <c:pt idx="92">
                  <c:v>-3.2851999999999999E-2</c:v>
                </c:pt>
                <c:pt idx="93">
                  <c:v>-3.4084000000000003E-2</c:v>
                </c:pt>
                <c:pt idx="94">
                  <c:v>-5.1630000000000002E-2</c:v>
                </c:pt>
                <c:pt idx="95">
                  <c:v>-1.9E-2</c:v>
                </c:pt>
                <c:pt idx="96">
                  <c:v>-1.299E-2</c:v>
                </c:pt>
                <c:pt idx="97">
                  <c:v>-7.2665000000000004E-3</c:v>
                </c:pt>
                <c:pt idx="98">
                  <c:v>1.2269E-2</c:v>
                </c:pt>
                <c:pt idx="99">
                  <c:v>4.7308999999999997E-2</c:v>
                </c:pt>
                <c:pt idx="100">
                  <c:v>6.8219000000000002E-2</c:v>
                </c:pt>
                <c:pt idx="101">
                  <c:v>2.7713999999999999E-2</c:v>
                </c:pt>
                <c:pt idx="102">
                  <c:v>-9.5101999999999999E-3</c:v>
                </c:pt>
                <c:pt idx="103">
                  <c:v>-3.1722E-2</c:v>
                </c:pt>
                <c:pt idx="104">
                  <c:v>-2.7156E-2</c:v>
                </c:pt>
                <c:pt idx="105">
                  <c:v>-2.3360999999999998E-3</c:v>
                </c:pt>
                <c:pt idx="106">
                  <c:v>1.2213E-2</c:v>
                </c:pt>
                <c:pt idx="107">
                  <c:v>-7.1824000000000002E-3</c:v>
                </c:pt>
                <c:pt idx="108">
                  <c:v>-3.1229000000000001E-4</c:v>
                </c:pt>
                <c:pt idx="109">
                  <c:v>2.8072E-2</c:v>
                </c:pt>
                <c:pt idx="110">
                  <c:v>5.6888000000000001E-2</c:v>
                </c:pt>
                <c:pt idx="111">
                  <c:v>4.3596999999999997E-2</c:v>
                </c:pt>
                <c:pt idx="112">
                  <c:v>-5.5367000000000003E-3</c:v>
                </c:pt>
                <c:pt idx="113">
                  <c:v>-3.0810000000000001E-2</c:v>
                </c:pt>
                <c:pt idx="114">
                  <c:v>-3.9168000000000001E-2</c:v>
                </c:pt>
                <c:pt idx="115">
                  <c:v>-9.1761999999999996E-2</c:v>
                </c:pt>
                <c:pt idx="116">
                  <c:v>-7.9688999999999996E-2</c:v>
                </c:pt>
                <c:pt idx="117">
                  <c:v>-5.6464E-2</c:v>
                </c:pt>
                <c:pt idx="118">
                  <c:v>-5.1999999999999998E-2</c:v>
                </c:pt>
                <c:pt idx="119">
                  <c:v>1.2017999999999999E-2</c:v>
                </c:pt>
                <c:pt idx="120">
                  <c:v>-1.5955E-2</c:v>
                </c:pt>
                <c:pt idx="121">
                  <c:v>-5.5543000000000002E-2</c:v>
                </c:pt>
                <c:pt idx="122">
                  <c:v>-5.6883999999999997E-2</c:v>
                </c:pt>
                <c:pt idx="123">
                  <c:v>-9.1844999999999996E-2</c:v>
                </c:pt>
                <c:pt idx="124">
                  <c:v>-8.8751999999999998E-2</c:v>
                </c:pt>
                <c:pt idx="125">
                  <c:v>-8.4437999999999999E-2</c:v>
                </c:pt>
                <c:pt idx="126">
                  <c:v>-6.4587000000000006E-2</c:v>
                </c:pt>
                <c:pt idx="127">
                  <c:v>-3.0741999999999998E-2</c:v>
                </c:pt>
                <c:pt idx="128">
                  <c:v>-2.9985999999999999E-2</c:v>
                </c:pt>
                <c:pt idx="129">
                  <c:v>-5.2303000000000002E-2</c:v>
                </c:pt>
                <c:pt idx="130">
                  <c:v>-5.1820999999999999E-2</c:v>
                </c:pt>
                <c:pt idx="131">
                  <c:v>-7.2377999999999998E-2</c:v>
                </c:pt>
                <c:pt idx="132">
                  <c:v>-0.12124</c:v>
                </c:pt>
                <c:pt idx="133">
                  <c:v>-0.1033</c:v>
                </c:pt>
                <c:pt idx="134">
                  <c:v>-0.10162</c:v>
                </c:pt>
                <c:pt idx="135">
                  <c:v>-5.6771000000000002E-2</c:v>
                </c:pt>
                <c:pt idx="136">
                  <c:v>-6.3807000000000003E-2</c:v>
                </c:pt>
                <c:pt idx="137">
                  <c:v>-3.3103E-2</c:v>
                </c:pt>
                <c:pt idx="138">
                  <c:v>-4.3487999999999999E-3</c:v>
                </c:pt>
                <c:pt idx="139">
                  <c:v>-1.3278E-2</c:v>
                </c:pt>
                <c:pt idx="140">
                  <c:v>-4.7631E-2</c:v>
                </c:pt>
                <c:pt idx="141">
                  <c:v>-7.9366999999999993E-2</c:v>
                </c:pt>
                <c:pt idx="142">
                  <c:v>-0.10419</c:v>
                </c:pt>
                <c:pt idx="143">
                  <c:v>-9.8638000000000003E-2</c:v>
                </c:pt>
                <c:pt idx="144">
                  <c:v>-4.6996999999999997E-2</c:v>
                </c:pt>
                <c:pt idx="145">
                  <c:v>-5.4803999999999999E-2</c:v>
                </c:pt>
                <c:pt idx="146">
                  <c:v>-6.1108999999999997E-2</c:v>
                </c:pt>
                <c:pt idx="147">
                  <c:v>3.5697E-2</c:v>
                </c:pt>
                <c:pt idx="148">
                  <c:v>1.3159000000000001E-2</c:v>
                </c:pt>
                <c:pt idx="149">
                  <c:v>-2.9461999999999999E-2</c:v>
                </c:pt>
                <c:pt idx="150">
                  <c:v>-5.1318000000000003E-2</c:v>
                </c:pt>
                <c:pt idx="151">
                  <c:v>-6.2175000000000001E-2</c:v>
                </c:pt>
                <c:pt idx="152">
                  <c:v>-3.9052000000000003E-2</c:v>
                </c:pt>
                <c:pt idx="153">
                  <c:v>-2.4076E-2</c:v>
                </c:pt>
                <c:pt idx="154">
                  <c:v>-7.9292000000000001E-2</c:v>
                </c:pt>
                <c:pt idx="155">
                  <c:v>-8.6683999999999997E-2</c:v>
                </c:pt>
                <c:pt idx="156">
                  <c:v>-0.13150999999999999</c:v>
                </c:pt>
                <c:pt idx="157">
                  <c:v>-5.1822E-2</c:v>
                </c:pt>
                <c:pt idx="158">
                  <c:v>-9.7546999999999995E-2</c:v>
                </c:pt>
                <c:pt idx="159">
                  <c:v>-0.14127000000000001</c:v>
                </c:pt>
                <c:pt idx="160">
                  <c:v>-0.14141000000000001</c:v>
                </c:pt>
                <c:pt idx="161">
                  <c:v>-0.16133</c:v>
                </c:pt>
              </c:numCache>
            </c:numRef>
          </c:xVal>
          <c:yVal>
            <c:numRef>
              <c:f>Tabelle1!$E$2:$E$163</c:f>
              <c:numCache>
                <c:formatCode>General</c:formatCode>
                <c:ptCount val="162"/>
                <c:pt idx="0">
                  <c:v>-4.6538999999999997E-2</c:v>
                </c:pt>
                <c:pt idx="1">
                  <c:v>-3.1445000000000001E-2</c:v>
                </c:pt>
                <c:pt idx="2">
                  <c:v>-4.4891E-2</c:v>
                </c:pt>
                <c:pt idx="3">
                  <c:v>-3.7793E-2</c:v>
                </c:pt>
                <c:pt idx="4">
                  <c:v>-3.8136000000000003E-2</c:v>
                </c:pt>
                <c:pt idx="5">
                  <c:v>4.7070000000000002E-3</c:v>
                </c:pt>
                <c:pt idx="6">
                  <c:v>2.0337999999999998E-2</c:v>
                </c:pt>
                <c:pt idx="7">
                  <c:v>-1.1897E-2</c:v>
                </c:pt>
                <c:pt idx="8">
                  <c:v>3.2210000000000003E-2</c:v>
                </c:pt>
                <c:pt idx="9">
                  <c:v>-2.3068000000000002E-2</c:v>
                </c:pt>
                <c:pt idx="10">
                  <c:v>-4.5173999999999999E-2</c:v>
                </c:pt>
                <c:pt idx="11">
                  <c:v>-6.2945000000000001E-2</c:v>
                </c:pt>
                <c:pt idx="12">
                  <c:v>-6.8378999999999995E-2</c:v>
                </c:pt>
                <c:pt idx="13">
                  <c:v>-5.0396999999999997E-2</c:v>
                </c:pt>
                <c:pt idx="14">
                  <c:v>-3.4265999999999998E-2</c:v>
                </c:pt>
                <c:pt idx="15">
                  <c:v>-5.6703999999999997E-2</c:v>
                </c:pt>
                <c:pt idx="16">
                  <c:v>-2.3390999999999999E-2</c:v>
                </c:pt>
                <c:pt idx="17">
                  <c:v>-1.1405E-2</c:v>
                </c:pt>
                <c:pt idx="18">
                  <c:v>-5.1752999999999999E-3</c:v>
                </c:pt>
                <c:pt idx="19">
                  <c:v>-1.8642000000000001E-3</c:v>
                </c:pt>
                <c:pt idx="20">
                  <c:v>-5.577E-2</c:v>
                </c:pt>
                <c:pt idx="21">
                  <c:v>-9.0412999999999993E-2</c:v>
                </c:pt>
                <c:pt idx="22">
                  <c:v>-7.8181E-2</c:v>
                </c:pt>
                <c:pt idx="23">
                  <c:v>-4.9154000000000003E-2</c:v>
                </c:pt>
                <c:pt idx="24">
                  <c:v>-1.7472000000000001E-2</c:v>
                </c:pt>
                <c:pt idx="25">
                  <c:v>-2.7864E-2</c:v>
                </c:pt>
                <c:pt idx="26">
                  <c:v>-3.3412999999999998E-2</c:v>
                </c:pt>
                <c:pt idx="27">
                  <c:v>-5.0639000000000003E-2</c:v>
                </c:pt>
                <c:pt idx="28">
                  <c:v>-1.4985999999999999E-2</c:v>
                </c:pt>
                <c:pt idx="29">
                  <c:v>2.8905E-2</c:v>
                </c:pt>
                <c:pt idx="30">
                  <c:v>2.1330999999999999E-2</c:v>
                </c:pt>
                <c:pt idx="31">
                  <c:v>-1.9844000000000001E-2</c:v>
                </c:pt>
                <c:pt idx="32">
                  <c:v>-3.1095000000000001E-2</c:v>
                </c:pt>
                <c:pt idx="33">
                  <c:v>-5.2527999999999998E-2</c:v>
                </c:pt>
                <c:pt idx="34">
                  <c:v>-5.7095E-2</c:v>
                </c:pt>
                <c:pt idx="35">
                  <c:v>-5.7789E-2</c:v>
                </c:pt>
                <c:pt idx="36">
                  <c:v>-5.6587999999999999E-2</c:v>
                </c:pt>
                <c:pt idx="37">
                  <c:v>-4.3661999999999999E-2</c:v>
                </c:pt>
                <c:pt idx="38">
                  <c:v>-3.1328000000000002E-2</c:v>
                </c:pt>
                <c:pt idx="39">
                  <c:v>1.3715999999999999E-3</c:v>
                </c:pt>
                <c:pt idx="40">
                  <c:v>3.0325000000000001E-2</c:v>
                </c:pt>
                <c:pt idx="41">
                  <c:v>7.2384000000000004E-2</c:v>
                </c:pt>
                <c:pt idx="42">
                  <c:v>6.0456999999999997E-2</c:v>
                </c:pt>
                <c:pt idx="43">
                  <c:v>2.6311000000000001E-2</c:v>
                </c:pt>
                <c:pt idx="44">
                  <c:v>1.4689000000000001E-2</c:v>
                </c:pt>
                <c:pt idx="45">
                  <c:v>-6.2313000000000004E-3</c:v>
                </c:pt>
                <c:pt idx="46">
                  <c:v>-1.0245000000000001E-2</c:v>
                </c:pt>
                <c:pt idx="47">
                  <c:v>-1.3344E-2</c:v>
                </c:pt>
                <c:pt idx="48">
                  <c:v>-3.3558999999999998E-4</c:v>
                </c:pt>
                <c:pt idx="49">
                  <c:v>6.6122000000000004E-3</c:v>
                </c:pt>
                <c:pt idx="50">
                  <c:v>2.5086000000000001E-2</c:v>
                </c:pt>
                <c:pt idx="51">
                  <c:v>1.1471E-2</c:v>
                </c:pt>
                <c:pt idx="52">
                  <c:v>4.3881000000000003E-2</c:v>
                </c:pt>
                <c:pt idx="53">
                  <c:v>2.6068000000000001E-2</c:v>
                </c:pt>
                <c:pt idx="54">
                  <c:v>3.3405999999999998E-2</c:v>
                </c:pt>
                <c:pt idx="55" formatCode="0.00E+00">
                  <c:v>-5.0262000000000001E-5</c:v>
                </c:pt>
                <c:pt idx="56">
                  <c:v>-1.8579999999999999E-2</c:v>
                </c:pt>
                <c:pt idx="57">
                  <c:v>-3.7422999999999998E-2</c:v>
                </c:pt>
                <c:pt idx="58">
                  <c:v>-5.2489000000000001E-2</c:v>
                </c:pt>
                <c:pt idx="59">
                  <c:v>-5.4925000000000002E-2</c:v>
                </c:pt>
                <c:pt idx="60">
                  <c:v>-8.6248000000000002E-3</c:v>
                </c:pt>
                <c:pt idx="61">
                  <c:v>1.8956000000000001E-2</c:v>
                </c:pt>
                <c:pt idx="62">
                  <c:v>1.7866E-2</c:v>
                </c:pt>
                <c:pt idx="63">
                  <c:v>1.3464E-3</c:v>
                </c:pt>
                <c:pt idx="64">
                  <c:v>4.6577E-2</c:v>
                </c:pt>
                <c:pt idx="65">
                  <c:v>4.5904E-2</c:v>
                </c:pt>
                <c:pt idx="66">
                  <c:v>5.5474999999999997E-2</c:v>
                </c:pt>
                <c:pt idx="67">
                  <c:v>7.796E-3</c:v>
                </c:pt>
                <c:pt idx="68">
                  <c:v>3.0850999999999999E-3</c:v>
                </c:pt>
                <c:pt idx="69">
                  <c:v>-2.905E-3</c:v>
                </c:pt>
                <c:pt idx="70">
                  <c:v>-4.4026000000000003E-2</c:v>
                </c:pt>
                <c:pt idx="71">
                  <c:v>-1.6934000000000001E-2</c:v>
                </c:pt>
                <c:pt idx="72">
                  <c:v>-1.8452E-2</c:v>
                </c:pt>
                <c:pt idx="73">
                  <c:v>6.4720999999999997E-3</c:v>
                </c:pt>
                <c:pt idx="74">
                  <c:v>1.478E-2</c:v>
                </c:pt>
                <c:pt idx="75">
                  <c:v>1.0946000000000001E-2</c:v>
                </c:pt>
                <c:pt idx="76">
                  <c:v>6.2947000000000003E-2</c:v>
                </c:pt>
                <c:pt idx="77">
                  <c:v>5.5119000000000001E-2</c:v>
                </c:pt>
                <c:pt idx="78">
                  <c:v>3.5310000000000001E-2</c:v>
                </c:pt>
                <c:pt idx="79">
                  <c:v>-6.2131E-3</c:v>
                </c:pt>
                <c:pt idx="80">
                  <c:v>-2.3741999999999999E-2</c:v>
                </c:pt>
                <c:pt idx="81">
                  <c:v>-4.4364000000000001E-2</c:v>
                </c:pt>
                <c:pt idx="82">
                  <c:v>-4.7523999999999997E-2</c:v>
                </c:pt>
                <c:pt idx="83">
                  <c:v>-3.0626E-2</c:v>
                </c:pt>
                <c:pt idx="84">
                  <c:v>-3.4457000000000002E-2</c:v>
                </c:pt>
                <c:pt idx="85">
                  <c:v>-1.8471E-3</c:v>
                </c:pt>
                <c:pt idx="86" formatCode="0.00E+00">
                  <c:v>6.4638E-5</c:v>
                </c:pt>
                <c:pt idx="87">
                  <c:v>4.7973E-3</c:v>
                </c:pt>
                <c:pt idx="88">
                  <c:v>2.9293E-2</c:v>
                </c:pt>
                <c:pt idx="89">
                  <c:v>3.8729E-2</c:v>
                </c:pt>
                <c:pt idx="90">
                  <c:v>3.0291999999999999E-2</c:v>
                </c:pt>
                <c:pt idx="91" formatCode="0.00E+00">
                  <c:v>8.5038999999999997E-5</c:v>
                </c:pt>
                <c:pt idx="92">
                  <c:v>-2.9925E-2</c:v>
                </c:pt>
                <c:pt idx="93">
                  <c:v>-4.9743999999999997E-2</c:v>
                </c:pt>
                <c:pt idx="94">
                  <c:v>-4.1738999999999998E-2</c:v>
                </c:pt>
                <c:pt idx="95">
                  <c:v>-4.9360000000000001E-2</c:v>
                </c:pt>
                <c:pt idx="96">
                  <c:v>-2.6268E-2</c:v>
                </c:pt>
                <c:pt idx="97">
                  <c:v>-9.7169999999999999E-3</c:v>
                </c:pt>
                <c:pt idx="98">
                  <c:v>-1.5125E-2</c:v>
                </c:pt>
                <c:pt idx="99">
                  <c:v>1.6286999999999999E-2</c:v>
                </c:pt>
                <c:pt idx="100">
                  <c:v>4.2401000000000001E-2</c:v>
                </c:pt>
                <c:pt idx="101">
                  <c:v>7.5604000000000005E-2</c:v>
                </c:pt>
                <c:pt idx="102">
                  <c:v>9.4214999999999993E-3</c:v>
                </c:pt>
                <c:pt idx="103">
                  <c:v>-1.4206999999999999E-2</c:v>
                </c:pt>
                <c:pt idx="104">
                  <c:v>-2.6155999999999999E-2</c:v>
                </c:pt>
                <c:pt idx="105">
                  <c:v>-4.3543000000000002E-3</c:v>
                </c:pt>
                <c:pt idx="106">
                  <c:v>-1.6413000000000001E-2</c:v>
                </c:pt>
                <c:pt idx="107">
                  <c:v>3.1102999999999999E-3</c:v>
                </c:pt>
                <c:pt idx="108">
                  <c:v>-2.8993000000000001E-2</c:v>
                </c:pt>
                <c:pt idx="109">
                  <c:v>-3.3801E-3</c:v>
                </c:pt>
                <c:pt idx="110">
                  <c:v>2.2966E-2</c:v>
                </c:pt>
                <c:pt idx="111">
                  <c:v>5.9422999999999997E-2</c:v>
                </c:pt>
                <c:pt idx="112">
                  <c:v>4.9218999999999999E-2</c:v>
                </c:pt>
                <c:pt idx="113">
                  <c:v>1.0220999999999999E-2</c:v>
                </c:pt>
                <c:pt idx="114">
                  <c:v>-1.9654000000000001E-2</c:v>
                </c:pt>
                <c:pt idx="115">
                  <c:v>-3.0682999999999998E-2</c:v>
                </c:pt>
                <c:pt idx="116">
                  <c:v>-6.4319000000000001E-2</c:v>
                </c:pt>
                <c:pt idx="117">
                  <c:v>-5.6388000000000001E-2</c:v>
                </c:pt>
                <c:pt idx="118">
                  <c:v>-5.3238000000000001E-2</c:v>
                </c:pt>
                <c:pt idx="119">
                  <c:v>-4.8228E-2</c:v>
                </c:pt>
                <c:pt idx="120">
                  <c:v>2.7916E-3</c:v>
                </c:pt>
                <c:pt idx="121">
                  <c:v>-2.5840999999999999E-2</c:v>
                </c:pt>
                <c:pt idx="122">
                  <c:v>-4.1786999999999998E-2</c:v>
                </c:pt>
                <c:pt idx="123">
                  <c:v>-5.5423E-2</c:v>
                </c:pt>
                <c:pt idx="124">
                  <c:v>-0.10001</c:v>
                </c:pt>
                <c:pt idx="125">
                  <c:v>-8.7508000000000002E-2</c:v>
                </c:pt>
                <c:pt idx="126">
                  <c:v>-8.5996000000000003E-2</c:v>
                </c:pt>
                <c:pt idx="127">
                  <c:v>-6.2625E-2</c:v>
                </c:pt>
                <c:pt idx="128">
                  <c:v>-3.9883000000000002E-2</c:v>
                </c:pt>
                <c:pt idx="129">
                  <c:v>-1.3324000000000001E-2</c:v>
                </c:pt>
                <c:pt idx="130">
                  <c:v>-1.9292E-2</c:v>
                </c:pt>
                <c:pt idx="131">
                  <c:v>-4.2061000000000001E-2</c:v>
                </c:pt>
                <c:pt idx="132">
                  <c:v>-8.4667000000000006E-2</c:v>
                </c:pt>
                <c:pt idx="133">
                  <c:v>-0.1106</c:v>
                </c:pt>
                <c:pt idx="134">
                  <c:v>-0.10113</c:v>
                </c:pt>
                <c:pt idx="135">
                  <c:v>-9.6766000000000005E-2</c:v>
                </c:pt>
                <c:pt idx="136">
                  <c:v>-5.4564000000000001E-2</c:v>
                </c:pt>
                <c:pt idx="137">
                  <c:v>-5.4738000000000002E-2</c:v>
                </c:pt>
                <c:pt idx="138">
                  <c:v>-3.5375999999999998E-2</c:v>
                </c:pt>
                <c:pt idx="139">
                  <c:v>1.2105E-4</c:v>
                </c:pt>
                <c:pt idx="140">
                  <c:v>1.964E-4</c:v>
                </c:pt>
                <c:pt idx="141">
                  <c:v>-5.3158999999999998E-2</c:v>
                </c:pt>
                <c:pt idx="142">
                  <c:v>-8.6612999999999996E-2</c:v>
                </c:pt>
                <c:pt idx="143">
                  <c:v>-8.0669000000000005E-2</c:v>
                </c:pt>
                <c:pt idx="144">
                  <c:v>-5.5662000000000003E-2</c:v>
                </c:pt>
                <c:pt idx="145">
                  <c:v>-4.8779000000000003E-2</c:v>
                </c:pt>
                <c:pt idx="146">
                  <c:v>-5.5211999999999997E-2</c:v>
                </c:pt>
                <c:pt idx="147">
                  <c:v>-5.4983999999999998E-2</c:v>
                </c:pt>
                <c:pt idx="148">
                  <c:v>5.4023000000000002E-2</c:v>
                </c:pt>
                <c:pt idx="149">
                  <c:v>3.3743000000000002E-2</c:v>
                </c:pt>
                <c:pt idx="150">
                  <c:v>-2.0216999999999999E-2</c:v>
                </c:pt>
                <c:pt idx="151">
                  <c:v>-6.3777E-2</c:v>
                </c:pt>
                <c:pt idx="152">
                  <c:v>-3.0068000000000001E-2</c:v>
                </c:pt>
                <c:pt idx="153">
                  <c:v>-2.6359E-2</c:v>
                </c:pt>
                <c:pt idx="154">
                  <c:v>-6.2482999999999997E-2</c:v>
                </c:pt>
                <c:pt idx="155">
                  <c:v>-6.5942000000000001E-2</c:v>
                </c:pt>
                <c:pt idx="156">
                  <c:v>-6.6866999999999996E-2</c:v>
                </c:pt>
                <c:pt idx="157">
                  <c:v>-0.10034999999999999</c:v>
                </c:pt>
                <c:pt idx="158">
                  <c:v>-5.2204E-2</c:v>
                </c:pt>
                <c:pt idx="159">
                  <c:v>-5.3953000000000001E-2</c:v>
                </c:pt>
                <c:pt idx="160">
                  <c:v>-0.11443</c:v>
                </c:pt>
                <c:pt idx="161">
                  <c:v>-0.10402</c:v>
                </c:pt>
              </c:numCache>
            </c:numRef>
          </c:yVal>
          <c:smooth val="0"/>
          <c:extLst xmlns:c16r2="http://schemas.microsoft.com/office/drawing/2015/06/chart">
            <c:ext xmlns:c16="http://schemas.microsoft.com/office/drawing/2014/chart" uri="{C3380CC4-5D6E-409C-BE32-E72D297353CC}">
              <c16:uniqueId val="{00000003-DA37-474D-BC79-E843E9DCCA0D}"/>
            </c:ext>
          </c:extLst>
        </c:ser>
        <c:dLbls>
          <c:showLegendKey val="0"/>
          <c:showVal val="0"/>
          <c:showCatName val="0"/>
          <c:showSerName val="0"/>
          <c:showPercent val="0"/>
          <c:showBubbleSize val="0"/>
        </c:dLbls>
        <c:axId val="-1103196000"/>
        <c:axId val="-1103194368"/>
      </c:scatterChart>
      <c:valAx>
        <c:axId val="-110319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103194368"/>
        <c:crosses val="autoZero"/>
        <c:crossBetween val="midCat"/>
      </c:valAx>
      <c:valAx>
        <c:axId val="-1103194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103196000"/>
        <c:crosses val="autoZero"/>
        <c:crossBetween val="midCat"/>
      </c:valAx>
      <c:spPr>
        <a:noFill/>
        <a:ln>
          <a:noFill/>
        </a:ln>
        <a:effectLst/>
      </c:spPr>
    </c:plotArea>
    <c:legend>
      <c:legendPos val="r"/>
      <c:layout>
        <c:manualLayout>
          <c:xMode val="edge"/>
          <c:yMode val="edge"/>
          <c:x val="5.2621985450050555E-2"/>
          <c:y val="6.6951771845912902E-2"/>
          <c:w val="0.3997942880075116"/>
          <c:h val="0.281230816179523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17722838427241E-2"/>
          <c:y val="0.10073101476126226"/>
          <c:w val="0.8404441046918022"/>
          <c:h val="0.77432197940280711"/>
        </c:manualLayout>
      </c:layout>
      <c:barChart>
        <c:barDir val="col"/>
        <c:grouping val="clustered"/>
        <c:varyColors val="0"/>
        <c:ser>
          <c:idx val="0"/>
          <c:order val="0"/>
          <c:tx>
            <c:v>Precipitation (mm)</c:v>
          </c:tx>
          <c:spPr>
            <a:solidFill>
              <a:srgbClr val="0070C0"/>
            </a:solidFill>
            <a:ln>
              <a:noFill/>
            </a:ln>
            <a:effectLst/>
          </c:spPr>
          <c:invertIfNegative val="0"/>
          <c:cat>
            <c:numRef>
              <c:f>Tabelle1!$A$2:$A$637</c:f>
              <c:numCache>
                <c:formatCode>[$-14009]dd/mm/yy;@</c:formatCode>
                <c:ptCount val="636"/>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numCache>
            </c:numRef>
          </c:cat>
          <c:val>
            <c:numRef>
              <c:f>Tabelle1!$E$2:$E$637</c:f>
              <c:numCache>
                <c:formatCode>General</c:formatCode>
                <c:ptCount val="636"/>
                <c:pt idx="0">
                  <c:v>0.874</c:v>
                </c:pt>
                <c:pt idx="1">
                  <c:v>6.8699999999999997E-2</c:v>
                </c:pt>
                <c:pt idx="2">
                  <c:v>3.54</c:v>
                </c:pt>
                <c:pt idx="3">
                  <c:v>40</c:v>
                </c:pt>
                <c:pt idx="4">
                  <c:v>162</c:v>
                </c:pt>
                <c:pt idx="5">
                  <c:v>72.099999999999994</c:v>
                </c:pt>
                <c:pt idx="6">
                  <c:v>80</c:v>
                </c:pt>
                <c:pt idx="7">
                  <c:v>131</c:v>
                </c:pt>
                <c:pt idx="8">
                  <c:v>49.2</c:v>
                </c:pt>
                <c:pt idx="9">
                  <c:v>109</c:v>
                </c:pt>
                <c:pt idx="10">
                  <c:v>21.1</c:v>
                </c:pt>
                <c:pt idx="11">
                  <c:v>5.55</c:v>
                </c:pt>
                <c:pt idx="12">
                  <c:v>0</c:v>
                </c:pt>
                <c:pt idx="13">
                  <c:v>4.1500000000000002E-2</c:v>
                </c:pt>
                <c:pt idx="14">
                  <c:v>0</c:v>
                </c:pt>
                <c:pt idx="15">
                  <c:v>19.7</c:v>
                </c:pt>
                <c:pt idx="16">
                  <c:v>66.7</c:v>
                </c:pt>
                <c:pt idx="17">
                  <c:v>81.8</c:v>
                </c:pt>
                <c:pt idx="18">
                  <c:v>124</c:v>
                </c:pt>
                <c:pt idx="19">
                  <c:v>144</c:v>
                </c:pt>
                <c:pt idx="20">
                  <c:v>113</c:v>
                </c:pt>
                <c:pt idx="21">
                  <c:v>164</c:v>
                </c:pt>
                <c:pt idx="22">
                  <c:v>7.65</c:v>
                </c:pt>
                <c:pt idx="23">
                  <c:v>6.9700000000000003E-4</c:v>
                </c:pt>
                <c:pt idx="24">
                  <c:v>2.4399999999999999E-3</c:v>
                </c:pt>
                <c:pt idx="25">
                  <c:v>2.41</c:v>
                </c:pt>
                <c:pt idx="26">
                  <c:v>0.755</c:v>
                </c:pt>
                <c:pt idx="27">
                  <c:v>0.52600000000000002</c:v>
                </c:pt>
                <c:pt idx="28">
                  <c:v>60</c:v>
                </c:pt>
                <c:pt idx="29">
                  <c:v>13.4</c:v>
                </c:pt>
                <c:pt idx="30">
                  <c:v>82.4</c:v>
                </c:pt>
                <c:pt idx="31">
                  <c:v>124</c:v>
                </c:pt>
                <c:pt idx="32">
                  <c:v>130</c:v>
                </c:pt>
                <c:pt idx="33">
                  <c:v>120</c:v>
                </c:pt>
                <c:pt idx="34">
                  <c:v>77.400000000000006</c:v>
                </c:pt>
                <c:pt idx="35">
                  <c:v>0.45600000000000002</c:v>
                </c:pt>
                <c:pt idx="36">
                  <c:v>0</c:v>
                </c:pt>
                <c:pt idx="37">
                  <c:v>0.28199999999999997</c:v>
                </c:pt>
                <c:pt idx="38">
                  <c:v>0.85199999999999998</c:v>
                </c:pt>
                <c:pt idx="39">
                  <c:v>18.399999999999999</c:v>
                </c:pt>
                <c:pt idx="40">
                  <c:v>127</c:v>
                </c:pt>
                <c:pt idx="41">
                  <c:v>47.6</c:v>
                </c:pt>
                <c:pt idx="42">
                  <c:v>124</c:v>
                </c:pt>
                <c:pt idx="43">
                  <c:v>25.2</c:v>
                </c:pt>
                <c:pt idx="44">
                  <c:v>190</c:v>
                </c:pt>
                <c:pt idx="45">
                  <c:v>113</c:v>
                </c:pt>
                <c:pt idx="46">
                  <c:v>19.8</c:v>
                </c:pt>
                <c:pt idx="47">
                  <c:v>3.4900000000000003E-4</c:v>
                </c:pt>
                <c:pt idx="48">
                  <c:v>0</c:v>
                </c:pt>
                <c:pt idx="49">
                  <c:v>0.433</c:v>
                </c:pt>
                <c:pt idx="50">
                  <c:v>5.45</c:v>
                </c:pt>
                <c:pt idx="51">
                  <c:v>10.3</c:v>
                </c:pt>
                <c:pt idx="52">
                  <c:v>107</c:v>
                </c:pt>
                <c:pt idx="53">
                  <c:v>35.5</c:v>
                </c:pt>
                <c:pt idx="54">
                  <c:v>121</c:v>
                </c:pt>
                <c:pt idx="55">
                  <c:v>35.200000000000003</c:v>
                </c:pt>
                <c:pt idx="56">
                  <c:v>31.8</c:v>
                </c:pt>
                <c:pt idx="57">
                  <c:v>178</c:v>
                </c:pt>
                <c:pt idx="58">
                  <c:v>5.67E-2</c:v>
                </c:pt>
                <c:pt idx="59">
                  <c:v>6.73</c:v>
                </c:pt>
                <c:pt idx="60">
                  <c:v>0</c:v>
                </c:pt>
                <c:pt idx="61">
                  <c:v>0</c:v>
                </c:pt>
                <c:pt idx="62">
                  <c:v>1.44</c:v>
                </c:pt>
                <c:pt idx="63">
                  <c:v>39.4</c:v>
                </c:pt>
                <c:pt idx="64">
                  <c:v>50.2</c:v>
                </c:pt>
                <c:pt idx="65">
                  <c:v>87.1</c:v>
                </c:pt>
                <c:pt idx="66">
                  <c:v>176</c:v>
                </c:pt>
                <c:pt idx="67">
                  <c:v>21.3</c:v>
                </c:pt>
                <c:pt idx="68">
                  <c:v>174</c:v>
                </c:pt>
                <c:pt idx="69">
                  <c:v>348</c:v>
                </c:pt>
                <c:pt idx="70">
                  <c:v>6.09</c:v>
                </c:pt>
                <c:pt idx="71">
                  <c:v>5.2999999999999999E-2</c:v>
                </c:pt>
                <c:pt idx="72">
                  <c:v>0.52700000000000002</c:v>
                </c:pt>
                <c:pt idx="73">
                  <c:v>1.89</c:v>
                </c:pt>
                <c:pt idx="74">
                  <c:v>2.69</c:v>
                </c:pt>
                <c:pt idx="75">
                  <c:v>8.6199999999999992</c:v>
                </c:pt>
                <c:pt idx="76">
                  <c:v>156</c:v>
                </c:pt>
                <c:pt idx="77">
                  <c:v>60</c:v>
                </c:pt>
                <c:pt idx="78">
                  <c:v>138</c:v>
                </c:pt>
                <c:pt idx="79">
                  <c:v>162</c:v>
                </c:pt>
                <c:pt idx="80">
                  <c:v>27.5</c:v>
                </c:pt>
                <c:pt idx="81">
                  <c:v>194</c:v>
                </c:pt>
                <c:pt idx="82">
                  <c:v>5.2199999999999998E-3</c:v>
                </c:pt>
                <c:pt idx="83">
                  <c:v>19.2</c:v>
                </c:pt>
                <c:pt idx="84">
                  <c:v>4.7600000000000003E-2</c:v>
                </c:pt>
                <c:pt idx="85">
                  <c:v>3.03</c:v>
                </c:pt>
                <c:pt idx="86">
                  <c:v>1.92</c:v>
                </c:pt>
                <c:pt idx="87">
                  <c:v>61.9</c:v>
                </c:pt>
                <c:pt idx="88">
                  <c:v>94.8</c:v>
                </c:pt>
                <c:pt idx="89">
                  <c:v>48.8</c:v>
                </c:pt>
                <c:pt idx="90">
                  <c:v>54.2</c:v>
                </c:pt>
                <c:pt idx="91">
                  <c:v>84.6</c:v>
                </c:pt>
                <c:pt idx="92">
                  <c:v>200</c:v>
                </c:pt>
                <c:pt idx="93">
                  <c:v>199</c:v>
                </c:pt>
                <c:pt idx="94">
                  <c:v>32.9</c:v>
                </c:pt>
                <c:pt idx="95">
                  <c:v>8.24</c:v>
                </c:pt>
                <c:pt idx="96">
                  <c:v>0.57599999999999996</c:v>
                </c:pt>
                <c:pt idx="97">
                  <c:v>2.6800000000000001E-2</c:v>
                </c:pt>
                <c:pt idx="98">
                  <c:v>0</c:v>
                </c:pt>
                <c:pt idx="99">
                  <c:v>36.200000000000003</c:v>
                </c:pt>
                <c:pt idx="100">
                  <c:v>38.6</c:v>
                </c:pt>
                <c:pt idx="101">
                  <c:v>107</c:v>
                </c:pt>
                <c:pt idx="102">
                  <c:v>82.2</c:v>
                </c:pt>
                <c:pt idx="103">
                  <c:v>12.2</c:v>
                </c:pt>
                <c:pt idx="104">
                  <c:v>174</c:v>
                </c:pt>
                <c:pt idx="105">
                  <c:v>355</c:v>
                </c:pt>
                <c:pt idx="106">
                  <c:v>105</c:v>
                </c:pt>
                <c:pt idx="107">
                  <c:v>3.61</c:v>
                </c:pt>
                <c:pt idx="108">
                  <c:v>0</c:v>
                </c:pt>
                <c:pt idx="109">
                  <c:v>3.61</c:v>
                </c:pt>
                <c:pt idx="110">
                  <c:v>7.88</c:v>
                </c:pt>
                <c:pt idx="111">
                  <c:v>21.7</c:v>
                </c:pt>
                <c:pt idx="112">
                  <c:v>155</c:v>
                </c:pt>
                <c:pt idx="113">
                  <c:v>96.1</c:v>
                </c:pt>
                <c:pt idx="114">
                  <c:v>44.5</c:v>
                </c:pt>
                <c:pt idx="115">
                  <c:v>44.4</c:v>
                </c:pt>
                <c:pt idx="116">
                  <c:v>81</c:v>
                </c:pt>
                <c:pt idx="117">
                  <c:v>163</c:v>
                </c:pt>
                <c:pt idx="118">
                  <c:v>45</c:v>
                </c:pt>
                <c:pt idx="119">
                  <c:v>0.14000000000000001</c:v>
                </c:pt>
                <c:pt idx="120">
                  <c:v>3.1E-2</c:v>
                </c:pt>
                <c:pt idx="121">
                  <c:v>0.188</c:v>
                </c:pt>
                <c:pt idx="122">
                  <c:v>1.97</c:v>
                </c:pt>
                <c:pt idx="123">
                  <c:v>11.4</c:v>
                </c:pt>
                <c:pt idx="124">
                  <c:v>127</c:v>
                </c:pt>
                <c:pt idx="125">
                  <c:v>85.1</c:v>
                </c:pt>
                <c:pt idx="126">
                  <c:v>66.099999999999994</c:v>
                </c:pt>
                <c:pt idx="127">
                  <c:v>162</c:v>
                </c:pt>
                <c:pt idx="128">
                  <c:v>156</c:v>
                </c:pt>
                <c:pt idx="129">
                  <c:v>123</c:v>
                </c:pt>
                <c:pt idx="130">
                  <c:v>74.400000000000006</c:v>
                </c:pt>
                <c:pt idx="131">
                  <c:v>3.43</c:v>
                </c:pt>
                <c:pt idx="132">
                  <c:v>2.6099999999999999E-3</c:v>
                </c:pt>
                <c:pt idx="133">
                  <c:v>2.4700000000000002</c:v>
                </c:pt>
                <c:pt idx="134">
                  <c:v>2.23E-2</c:v>
                </c:pt>
                <c:pt idx="135">
                  <c:v>27.1</c:v>
                </c:pt>
                <c:pt idx="136">
                  <c:v>81.7</c:v>
                </c:pt>
                <c:pt idx="137">
                  <c:v>111</c:v>
                </c:pt>
                <c:pt idx="138">
                  <c:v>71.2</c:v>
                </c:pt>
                <c:pt idx="139">
                  <c:v>116</c:v>
                </c:pt>
                <c:pt idx="140">
                  <c:v>207</c:v>
                </c:pt>
                <c:pt idx="141">
                  <c:v>69</c:v>
                </c:pt>
                <c:pt idx="142">
                  <c:v>43.7</c:v>
                </c:pt>
                <c:pt idx="143">
                  <c:v>1.55</c:v>
                </c:pt>
                <c:pt idx="144">
                  <c:v>2.8199999999999999E-2</c:v>
                </c:pt>
                <c:pt idx="145">
                  <c:v>0.125</c:v>
                </c:pt>
                <c:pt idx="146">
                  <c:v>4.8</c:v>
                </c:pt>
                <c:pt idx="147">
                  <c:v>15.3</c:v>
                </c:pt>
                <c:pt idx="148">
                  <c:v>41.1</c:v>
                </c:pt>
                <c:pt idx="149">
                  <c:v>46.4</c:v>
                </c:pt>
                <c:pt idx="150">
                  <c:v>101</c:v>
                </c:pt>
                <c:pt idx="151">
                  <c:v>42.3</c:v>
                </c:pt>
                <c:pt idx="152">
                  <c:v>235</c:v>
                </c:pt>
                <c:pt idx="153">
                  <c:v>107</c:v>
                </c:pt>
                <c:pt idx="154">
                  <c:v>84.1</c:v>
                </c:pt>
                <c:pt idx="155">
                  <c:v>9.6500000000000002E-2</c:v>
                </c:pt>
                <c:pt idx="156">
                  <c:v>0.27600000000000002</c:v>
                </c:pt>
                <c:pt idx="157">
                  <c:v>0.44700000000000001</c:v>
                </c:pt>
                <c:pt idx="158">
                  <c:v>0</c:v>
                </c:pt>
                <c:pt idx="159">
                  <c:v>34.799999999999997</c:v>
                </c:pt>
                <c:pt idx="160">
                  <c:v>111</c:v>
                </c:pt>
                <c:pt idx="161">
                  <c:v>95</c:v>
                </c:pt>
                <c:pt idx="162">
                  <c:v>83.6</c:v>
                </c:pt>
                <c:pt idx="163">
                  <c:v>97.3</c:v>
                </c:pt>
                <c:pt idx="164">
                  <c:v>71.099999999999994</c:v>
                </c:pt>
                <c:pt idx="165">
                  <c:v>170</c:v>
                </c:pt>
                <c:pt idx="166">
                  <c:v>31.1</c:v>
                </c:pt>
                <c:pt idx="167">
                  <c:v>1.02</c:v>
                </c:pt>
                <c:pt idx="168">
                  <c:v>0.47299999999999998</c:v>
                </c:pt>
                <c:pt idx="169">
                  <c:v>4.45</c:v>
                </c:pt>
                <c:pt idx="170">
                  <c:v>6.23</c:v>
                </c:pt>
                <c:pt idx="171">
                  <c:v>0</c:v>
                </c:pt>
                <c:pt idx="172">
                  <c:v>129</c:v>
                </c:pt>
                <c:pt idx="173">
                  <c:v>41</c:v>
                </c:pt>
                <c:pt idx="174">
                  <c:v>22.3</c:v>
                </c:pt>
                <c:pt idx="175">
                  <c:v>110</c:v>
                </c:pt>
                <c:pt idx="176">
                  <c:v>201</c:v>
                </c:pt>
                <c:pt idx="177">
                  <c:v>195</c:v>
                </c:pt>
                <c:pt idx="178">
                  <c:v>18.3</c:v>
                </c:pt>
                <c:pt idx="179">
                  <c:v>4.41</c:v>
                </c:pt>
                <c:pt idx="180">
                  <c:v>6.4799999999999996E-2</c:v>
                </c:pt>
                <c:pt idx="181">
                  <c:v>1.17</c:v>
                </c:pt>
                <c:pt idx="182">
                  <c:v>1.8</c:v>
                </c:pt>
                <c:pt idx="183">
                  <c:v>6.64</c:v>
                </c:pt>
                <c:pt idx="184">
                  <c:v>52.3</c:v>
                </c:pt>
                <c:pt idx="185">
                  <c:v>45.7</c:v>
                </c:pt>
                <c:pt idx="186">
                  <c:v>68.2</c:v>
                </c:pt>
                <c:pt idx="187">
                  <c:v>130</c:v>
                </c:pt>
                <c:pt idx="188">
                  <c:v>128</c:v>
                </c:pt>
                <c:pt idx="189">
                  <c:v>209</c:v>
                </c:pt>
                <c:pt idx="190">
                  <c:v>21.7</c:v>
                </c:pt>
                <c:pt idx="191">
                  <c:v>5.79</c:v>
                </c:pt>
                <c:pt idx="192">
                  <c:v>0</c:v>
                </c:pt>
                <c:pt idx="193">
                  <c:v>0.90900000000000003</c:v>
                </c:pt>
                <c:pt idx="194">
                  <c:v>0.42499999999999999</c:v>
                </c:pt>
                <c:pt idx="195">
                  <c:v>4.4699999999999997E-2</c:v>
                </c:pt>
                <c:pt idx="196">
                  <c:v>61.9</c:v>
                </c:pt>
                <c:pt idx="197">
                  <c:v>69.7</c:v>
                </c:pt>
                <c:pt idx="198">
                  <c:v>201</c:v>
                </c:pt>
                <c:pt idx="199">
                  <c:v>91.5</c:v>
                </c:pt>
                <c:pt idx="200">
                  <c:v>260</c:v>
                </c:pt>
                <c:pt idx="201">
                  <c:v>118</c:v>
                </c:pt>
                <c:pt idx="202">
                  <c:v>62.7</c:v>
                </c:pt>
                <c:pt idx="203">
                  <c:v>5.8</c:v>
                </c:pt>
                <c:pt idx="204">
                  <c:v>0.17299999999999999</c:v>
                </c:pt>
                <c:pt idx="205">
                  <c:v>0.64300000000000002</c:v>
                </c:pt>
                <c:pt idx="206">
                  <c:v>4.9000000000000004</c:v>
                </c:pt>
                <c:pt idx="207">
                  <c:v>2.5499999999999998</c:v>
                </c:pt>
                <c:pt idx="208">
                  <c:v>40.4</c:v>
                </c:pt>
                <c:pt idx="209">
                  <c:v>50.1</c:v>
                </c:pt>
                <c:pt idx="210">
                  <c:v>51.4</c:v>
                </c:pt>
                <c:pt idx="211">
                  <c:v>107</c:v>
                </c:pt>
                <c:pt idx="212">
                  <c:v>65.599999999999994</c:v>
                </c:pt>
                <c:pt idx="213">
                  <c:v>19.8</c:v>
                </c:pt>
                <c:pt idx="214">
                  <c:v>42.2</c:v>
                </c:pt>
                <c:pt idx="215">
                  <c:v>18.399999999999999</c:v>
                </c:pt>
                <c:pt idx="216">
                  <c:v>0.55000000000000004</c:v>
                </c:pt>
                <c:pt idx="217">
                  <c:v>0</c:v>
                </c:pt>
                <c:pt idx="218">
                  <c:v>1.24</c:v>
                </c:pt>
                <c:pt idx="219">
                  <c:v>22.9</c:v>
                </c:pt>
                <c:pt idx="220">
                  <c:v>126</c:v>
                </c:pt>
                <c:pt idx="221">
                  <c:v>102</c:v>
                </c:pt>
                <c:pt idx="222">
                  <c:v>97.2</c:v>
                </c:pt>
                <c:pt idx="223">
                  <c:v>132</c:v>
                </c:pt>
                <c:pt idx="224">
                  <c:v>269</c:v>
                </c:pt>
                <c:pt idx="225">
                  <c:v>182</c:v>
                </c:pt>
                <c:pt idx="226">
                  <c:v>145</c:v>
                </c:pt>
                <c:pt idx="227">
                  <c:v>14.9</c:v>
                </c:pt>
                <c:pt idx="228">
                  <c:v>0.47299999999999998</c:v>
                </c:pt>
                <c:pt idx="229">
                  <c:v>0.94299999999999995</c:v>
                </c:pt>
                <c:pt idx="230">
                  <c:v>0.53800000000000003</c:v>
                </c:pt>
                <c:pt idx="231">
                  <c:v>11.8</c:v>
                </c:pt>
                <c:pt idx="232">
                  <c:v>60.5</c:v>
                </c:pt>
                <c:pt idx="233">
                  <c:v>54.7</c:v>
                </c:pt>
                <c:pt idx="234">
                  <c:v>181</c:v>
                </c:pt>
                <c:pt idx="235">
                  <c:v>53</c:v>
                </c:pt>
                <c:pt idx="236">
                  <c:v>49.1</c:v>
                </c:pt>
                <c:pt idx="237">
                  <c:v>81.400000000000006</c:v>
                </c:pt>
                <c:pt idx="238">
                  <c:v>12.9</c:v>
                </c:pt>
                <c:pt idx="239">
                  <c:v>11.8</c:v>
                </c:pt>
                <c:pt idx="240">
                  <c:v>1.39E-3</c:v>
                </c:pt>
                <c:pt idx="241">
                  <c:v>3.33</c:v>
                </c:pt>
                <c:pt idx="242">
                  <c:v>3.64</c:v>
                </c:pt>
                <c:pt idx="243">
                  <c:v>42.6</c:v>
                </c:pt>
                <c:pt idx="244">
                  <c:v>67.2</c:v>
                </c:pt>
                <c:pt idx="245">
                  <c:v>31.5</c:v>
                </c:pt>
                <c:pt idx="246">
                  <c:v>53.5</c:v>
                </c:pt>
                <c:pt idx="247">
                  <c:v>33.1</c:v>
                </c:pt>
                <c:pt idx="248">
                  <c:v>236</c:v>
                </c:pt>
                <c:pt idx="249">
                  <c:v>95.3</c:v>
                </c:pt>
                <c:pt idx="250">
                  <c:v>34.5</c:v>
                </c:pt>
                <c:pt idx="251">
                  <c:v>6.9</c:v>
                </c:pt>
                <c:pt idx="252">
                  <c:v>0.158</c:v>
                </c:pt>
                <c:pt idx="253">
                  <c:v>0.53800000000000003</c:v>
                </c:pt>
                <c:pt idx="254">
                  <c:v>0.55100000000000005</c:v>
                </c:pt>
                <c:pt idx="255">
                  <c:v>27.3</c:v>
                </c:pt>
                <c:pt idx="256">
                  <c:v>119</c:v>
                </c:pt>
                <c:pt idx="257">
                  <c:v>38.5</c:v>
                </c:pt>
                <c:pt idx="258">
                  <c:v>66</c:v>
                </c:pt>
                <c:pt idx="259">
                  <c:v>174</c:v>
                </c:pt>
                <c:pt idx="260">
                  <c:v>44.1</c:v>
                </c:pt>
                <c:pt idx="261">
                  <c:v>176</c:v>
                </c:pt>
                <c:pt idx="262">
                  <c:v>37.200000000000003</c:v>
                </c:pt>
                <c:pt idx="263">
                  <c:v>3.07</c:v>
                </c:pt>
                <c:pt idx="264">
                  <c:v>0.33200000000000002</c:v>
                </c:pt>
                <c:pt idx="265">
                  <c:v>8.4900000000000003E-2</c:v>
                </c:pt>
                <c:pt idx="266">
                  <c:v>0.56899999999999995</c:v>
                </c:pt>
                <c:pt idx="267">
                  <c:v>21.1</c:v>
                </c:pt>
                <c:pt idx="268">
                  <c:v>143</c:v>
                </c:pt>
                <c:pt idx="269">
                  <c:v>64.8</c:v>
                </c:pt>
                <c:pt idx="270">
                  <c:v>70.900000000000006</c:v>
                </c:pt>
                <c:pt idx="271">
                  <c:v>71.599999999999994</c:v>
                </c:pt>
                <c:pt idx="272">
                  <c:v>117</c:v>
                </c:pt>
                <c:pt idx="273">
                  <c:v>213</c:v>
                </c:pt>
                <c:pt idx="274">
                  <c:v>21.9</c:v>
                </c:pt>
                <c:pt idx="275">
                  <c:v>0.30099999999999999</c:v>
                </c:pt>
                <c:pt idx="276">
                  <c:v>2.3699999999999999E-2</c:v>
                </c:pt>
                <c:pt idx="277">
                  <c:v>1.47</c:v>
                </c:pt>
                <c:pt idx="278">
                  <c:v>5.85</c:v>
                </c:pt>
                <c:pt idx="279">
                  <c:v>23.8</c:v>
                </c:pt>
                <c:pt idx="280">
                  <c:v>107</c:v>
                </c:pt>
                <c:pt idx="281">
                  <c:v>36.700000000000003</c:v>
                </c:pt>
                <c:pt idx="282">
                  <c:v>39.1</c:v>
                </c:pt>
                <c:pt idx="283">
                  <c:v>193</c:v>
                </c:pt>
                <c:pt idx="284">
                  <c:v>160</c:v>
                </c:pt>
                <c:pt idx="285">
                  <c:v>160</c:v>
                </c:pt>
                <c:pt idx="286">
                  <c:v>22.1</c:v>
                </c:pt>
                <c:pt idx="287">
                  <c:v>17.399999999999999</c:v>
                </c:pt>
                <c:pt idx="288">
                  <c:v>5.5399999999999998E-2</c:v>
                </c:pt>
                <c:pt idx="289">
                  <c:v>0.39500000000000002</c:v>
                </c:pt>
                <c:pt idx="290">
                  <c:v>0</c:v>
                </c:pt>
                <c:pt idx="291">
                  <c:v>16</c:v>
                </c:pt>
                <c:pt idx="292">
                  <c:v>181</c:v>
                </c:pt>
                <c:pt idx="293">
                  <c:v>90.1</c:v>
                </c:pt>
                <c:pt idx="294">
                  <c:v>32.700000000000003</c:v>
                </c:pt>
                <c:pt idx="295">
                  <c:v>30</c:v>
                </c:pt>
                <c:pt idx="296">
                  <c:v>206</c:v>
                </c:pt>
                <c:pt idx="297">
                  <c:v>119</c:v>
                </c:pt>
                <c:pt idx="298">
                  <c:v>35.5</c:v>
                </c:pt>
                <c:pt idx="299">
                  <c:v>19.399999999999999</c:v>
                </c:pt>
                <c:pt idx="300">
                  <c:v>0</c:v>
                </c:pt>
                <c:pt idx="301">
                  <c:v>0.36699999999999999</c:v>
                </c:pt>
                <c:pt idx="302">
                  <c:v>0</c:v>
                </c:pt>
                <c:pt idx="303">
                  <c:v>8.32</c:v>
                </c:pt>
                <c:pt idx="304">
                  <c:v>60.8</c:v>
                </c:pt>
                <c:pt idx="305">
                  <c:v>50.2</c:v>
                </c:pt>
                <c:pt idx="306">
                  <c:v>71.2</c:v>
                </c:pt>
                <c:pt idx="307">
                  <c:v>152</c:v>
                </c:pt>
                <c:pt idx="308">
                  <c:v>150</c:v>
                </c:pt>
                <c:pt idx="309">
                  <c:v>196</c:v>
                </c:pt>
                <c:pt idx="310">
                  <c:v>40.9</c:v>
                </c:pt>
                <c:pt idx="311">
                  <c:v>11.3</c:v>
                </c:pt>
                <c:pt idx="312">
                  <c:v>0</c:v>
                </c:pt>
                <c:pt idx="313">
                  <c:v>0.95099999999999996</c:v>
                </c:pt>
                <c:pt idx="314">
                  <c:v>5.2999999999999999E-2</c:v>
                </c:pt>
                <c:pt idx="315">
                  <c:v>17.399999999999999</c:v>
                </c:pt>
                <c:pt idx="316">
                  <c:v>107</c:v>
                </c:pt>
                <c:pt idx="317">
                  <c:v>25.6</c:v>
                </c:pt>
                <c:pt idx="318">
                  <c:v>114</c:v>
                </c:pt>
                <c:pt idx="319">
                  <c:v>37.1</c:v>
                </c:pt>
                <c:pt idx="320">
                  <c:v>298</c:v>
                </c:pt>
                <c:pt idx="321">
                  <c:v>169</c:v>
                </c:pt>
                <c:pt idx="322">
                  <c:v>6.09</c:v>
                </c:pt>
                <c:pt idx="323">
                  <c:v>2.87E-2</c:v>
                </c:pt>
                <c:pt idx="324">
                  <c:v>0.81699999999999995</c:v>
                </c:pt>
                <c:pt idx="325">
                  <c:v>0.61199999999999999</c:v>
                </c:pt>
                <c:pt idx="326">
                  <c:v>2.4900000000000002</c:v>
                </c:pt>
                <c:pt idx="327">
                  <c:v>1.17</c:v>
                </c:pt>
                <c:pt idx="328">
                  <c:v>100</c:v>
                </c:pt>
                <c:pt idx="329">
                  <c:v>58.9</c:v>
                </c:pt>
                <c:pt idx="330">
                  <c:v>162</c:v>
                </c:pt>
                <c:pt idx="331">
                  <c:v>102</c:v>
                </c:pt>
                <c:pt idx="332">
                  <c:v>170</c:v>
                </c:pt>
                <c:pt idx="333">
                  <c:v>198</c:v>
                </c:pt>
                <c:pt idx="334">
                  <c:v>94.9</c:v>
                </c:pt>
                <c:pt idx="335">
                  <c:v>1.04</c:v>
                </c:pt>
                <c:pt idx="336">
                  <c:v>0.45</c:v>
                </c:pt>
                <c:pt idx="337">
                  <c:v>0.83899999999999997</c:v>
                </c:pt>
                <c:pt idx="338">
                  <c:v>2.1299999999999999E-2</c:v>
                </c:pt>
                <c:pt idx="339">
                  <c:v>60</c:v>
                </c:pt>
                <c:pt idx="340">
                  <c:v>10.1</c:v>
                </c:pt>
                <c:pt idx="341">
                  <c:v>1.37</c:v>
                </c:pt>
                <c:pt idx="342">
                  <c:v>61.8</c:v>
                </c:pt>
                <c:pt idx="343">
                  <c:v>110</c:v>
                </c:pt>
                <c:pt idx="344">
                  <c:v>47.2</c:v>
                </c:pt>
                <c:pt idx="345">
                  <c:v>61.4</c:v>
                </c:pt>
                <c:pt idx="346">
                  <c:v>50.4</c:v>
                </c:pt>
                <c:pt idx="347">
                  <c:v>0.97399999999999998</c:v>
                </c:pt>
                <c:pt idx="348">
                  <c:v>0</c:v>
                </c:pt>
                <c:pt idx="349">
                  <c:v>2.09</c:v>
                </c:pt>
                <c:pt idx="350">
                  <c:v>0.53200000000000003</c:v>
                </c:pt>
                <c:pt idx="351">
                  <c:v>51.9</c:v>
                </c:pt>
                <c:pt idx="352">
                  <c:v>113</c:v>
                </c:pt>
                <c:pt idx="353">
                  <c:v>110</c:v>
                </c:pt>
                <c:pt idx="354">
                  <c:v>64.5</c:v>
                </c:pt>
                <c:pt idx="355">
                  <c:v>137</c:v>
                </c:pt>
                <c:pt idx="356">
                  <c:v>136</c:v>
                </c:pt>
                <c:pt idx="357">
                  <c:v>198</c:v>
                </c:pt>
                <c:pt idx="358">
                  <c:v>88.8</c:v>
                </c:pt>
                <c:pt idx="359">
                  <c:v>0.33700000000000002</c:v>
                </c:pt>
                <c:pt idx="360">
                  <c:v>0.51600000000000001</c:v>
                </c:pt>
                <c:pt idx="361">
                  <c:v>4.37</c:v>
                </c:pt>
                <c:pt idx="362">
                  <c:v>0.84299999999999997</c:v>
                </c:pt>
                <c:pt idx="363">
                  <c:v>35.4</c:v>
                </c:pt>
                <c:pt idx="364">
                  <c:v>93.7</c:v>
                </c:pt>
                <c:pt idx="365">
                  <c:v>40.200000000000003</c:v>
                </c:pt>
                <c:pt idx="366">
                  <c:v>108</c:v>
                </c:pt>
                <c:pt idx="367">
                  <c:v>59.3</c:v>
                </c:pt>
                <c:pt idx="368">
                  <c:v>205</c:v>
                </c:pt>
                <c:pt idx="369">
                  <c:v>107</c:v>
                </c:pt>
                <c:pt idx="370">
                  <c:v>76.599999999999994</c:v>
                </c:pt>
                <c:pt idx="371">
                  <c:v>17.5</c:v>
                </c:pt>
                <c:pt idx="372">
                  <c:v>0.12</c:v>
                </c:pt>
                <c:pt idx="373">
                  <c:v>0.2</c:v>
                </c:pt>
                <c:pt idx="374">
                  <c:v>0.434</c:v>
                </c:pt>
                <c:pt idx="375">
                  <c:v>17.3</c:v>
                </c:pt>
                <c:pt idx="376">
                  <c:v>61.8</c:v>
                </c:pt>
                <c:pt idx="377">
                  <c:v>127</c:v>
                </c:pt>
                <c:pt idx="378">
                  <c:v>109</c:v>
                </c:pt>
                <c:pt idx="379">
                  <c:v>102</c:v>
                </c:pt>
                <c:pt idx="380">
                  <c:v>272</c:v>
                </c:pt>
                <c:pt idx="381">
                  <c:v>145</c:v>
                </c:pt>
                <c:pt idx="382">
                  <c:v>116</c:v>
                </c:pt>
                <c:pt idx="383">
                  <c:v>1.32</c:v>
                </c:pt>
                <c:pt idx="384">
                  <c:v>0</c:v>
                </c:pt>
                <c:pt idx="385">
                  <c:v>0.28799999999999998</c:v>
                </c:pt>
                <c:pt idx="386">
                  <c:v>1.43</c:v>
                </c:pt>
                <c:pt idx="387">
                  <c:v>28.5</c:v>
                </c:pt>
                <c:pt idx="388">
                  <c:v>35.799999999999997</c:v>
                </c:pt>
                <c:pt idx="389">
                  <c:v>55.4</c:v>
                </c:pt>
                <c:pt idx="390">
                  <c:v>60.1</c:v>
                </c:pt>
                <c:pt idx="391">
                  <c:v>68.599999999999994</c:v>
                </c:pt>
                <c:pt idx="392">
                  <c:v>206</c:v>
                </c:pt>
                <c:pt idx="393">
                  <c:v>105</c:v>
                </c:pt>
                <c:pt idx="394">
                  <c:v>38.700000000000003</c:v>
                </c:pt>
                <c:pt idx="395">
                  <c:v>5.73</c:v>
                </c:pt>
                <c:pt idx="396">
                  <c:v>0</c:v>
                </c:pt>
                <c:pt idx="397">
                  <c:v>2.01E-2</c:v>
                </c:pt>
                <c:pt idx="398">
                  <c:v>4.34</c:v>
                </c:pt>
                <c:pt idx="399">
                  <c:v>23.5</c:v>
                </c:pt>
                <c:pt idx="400">
                  <c:v>94.2</c:v>
                </c:pt>
                <c:pt idx="401">
                  <c:v>11.2</c:v>
                </c:pt>
                <c:pt idx="402">
                  <c:v>81.900000000000006</c:v>
                </c:pt>
                <c:pt idx="403">
                  <c:v>133</c:v>
                </c:pt>
                <c:pt idx="404">
                  <c:v>279</c:v>
                </c:pt>
                <c:pt idx="405">
                  <c:v>135</c:v>
                </c:pt>
                <c:pt idx="406">
                  <c:v>55.7</c:v>
                </c:pt>
                <c:pt idx="407">
                  <c:v>8.25</c:v>
                </c:pt>
                <c:pt idx="408">
                  <c:v>0</c:v>
                </c:pt>
                <c:pt idx="409">
                  <c:v>0.371</c:v>
                </c:pt>
                <c:pt idx="410">
                  <c:v>2.08</c:v>
                </c:pt>
                <c:pt idx="411">
                  <c:v>9.02</c:v>
                </c:pt>
                <c:pt idx="412">
                  <c:v>51.8</c:v>
                </c:pt>
                <c:pt idx="413">
                  <c:v>83.4</c:v>
                </c:pt>
                <c:pt idx="414">
                  <c:v>45.1</c:v>
                </c:pt>
                <c:pt idx="415">
                  <c:v>47.4</c:v>
                </c:pt>
                <c:pt idx="416">
                  <c:v>109</c:v>
                </c:pt>
                <c:pt idx="417">
                  <c:v>71.2</c:v>
                </c:pt>
                <c:pt idx="418">
                  <c:v>58.8</c:v>
                </c:pt>
                <c:pt idx="419">
                  <c:v>0.61899999999999999</c:v>
                </c:pt>
                <c:pt idx="420">
                  <c:v>0</c:v>
                </c:pt>
                <c:pt idx="421">
                  <c:v>8.1600000000000006E-2</c:v>
                </c:pt>
                <c:pt idx="422">
                  <c:v>0.29799999999999999</c:v>
                </c:pt>
                <c:pt idx="423">
                  <c:v>0.14099999999999999</c:v>
                </c:pt>
                <c:pt idx="424">
                  <c:v>91.4</c:v>
                </c:pt>
                <c:pt idx="425">
                  <c:v>110</c:v>
                </c:pt>
                <c:pt idx="426">
                  <c:v>96.2</c:v>
                </c:pt>
                <c:pt idx="427">
                  <c:v>135</c:v>
                </c:pt>
                <c:pt idx="428">
                  <c:v>178</c:v>
                </c:pt>
                <c:pt idx="429">
                  <c:v>50</c:v>
                </c:pt>
                <c:pt idx="430">
                  <c:v>9.65</c:v>
                </c:pt>
                <c:pt idx="431">
                  <c:v>14.5</c:v>
                </c:pt>
                <c:pt idx="432">
                  <c:v>0.64600000000000002</c:v>
                </c:pt>
                <c:pt idx="433">
                  <c:v>0.22900000000000001</c:v>
                </c:pt>
                <c:pt idx="434">
                  <c:v>2</c:v>
                </c:pt>
                <c:pt idx="435">
                  <c:v>23.8</c:v>
                </c:pt>
                <c:pt idx="436">
                  <c:v>47.9</c:v>
                </c:pt>
                <c:pt idx="437">
                  <c:v>21.7</c:v>
                </c:pt>
                <c:pt idx="438">
                  <c:v>164</c:v>
                </c:pt>
                <c:pt idx="439">
                  <c:v>11.3</c:v>
                </c:pt>
                <c:pt idx="440">
                  <c:v>147</c:v>
                </c:pt>
                <c:pt idx="441">
                  <c:v>120</c:v>
                </c:pt>
                <c:pt idx="442">
                  <c:v>6.59</c:v>
                </c:pt>
                <c:pt idx="443">
                  <c:v>8.06</c:v>
                </c:pt>
                <c:pt idx="444">
                  <c:v>0.115</c:v>
                </c:pt>
                <c:pt idx="445">
                  <c:v>1.32</c:v>
                </c:pt>
                <c:pt idx="446">
                  <c:v>10.1</c:v>
                </c:pt>
                <c:pt idx="447">
                  <c:v>11.5</c:v>
                </c:pt>
                <c:pt idx="448">
                  <c:v>62.4</c:v>
                </c:pt>
                <c:pt idx="449">
                  <c:v>69.099999999999994</c:v>
                </c:pt>
                <c:pt idx="450">
                  <c:v>64.7</c:v>
                </c:pt>
                <c:pt idx="451">
                  <c:v>56</c:v>
                </c:pt>
                <c:pt idx="452">
                  <c:v>109</c:v>
                </c:pt>
                <c:pt idx="453">
                  <c:v>83.7</c:v>
                </c:pt>
                <c:pt idx="454">
                  <c:v>82.3</c:v>
                </c:pt>
                <c:pt idx="455">
                  <c:v>1.31</c:v>
                </c:pt>
                <c:pt idx="456">
                  <c:v>0.49099999999999999</c:v>
                </c:pt>
                <c:pt idx="457">
                  <c:v>3.83</c:v>
                </c:pt>
                <c:pt idx="458">
                  <c:v>1.7</c:v>
                </c:pt>
                <c:pt idx="459">
                  <c:v>6.47</c:v>
                </c:pt>
                <c:pt idx="460">
                  <c:v>28.4</c:v>
                </c:pt>
                <c:pt idx="461">
                  <c:v>102</c:v>
                </c:pt>
                <c:pt idx="462">
                  <c:v>54.3</c:v>
                </c:pt>
                <c:pt idx="463">
                  <c:v>80.5</c:v>
                </c:pt>
                <c:pt idx="464">
                  <c:v>330</c:v>
                </c:pt>
                <c:pt idx="465">
                  <c:v>91.5</c:v>
                </c:pt>
                <c:pt idx="466">
                  <c:v>80.400000000000006</c:v>
                </c:pt>
                <c:pt idx="467">
                  <c:v>7.67</c:v>
                </c:pt>
                <c:pt idx="468">
                  <c:v>0</c:v>
                </c:pt>
                <c:pt idx="469">
                  <c:v>1.8499999999999999E-2</c:v>
                </c:pt>
                <c:pt idx="470">
                  <c:v>1.1399999999999999</c:v>
                </c:pt>
                <c:pt idx="471">
                  <c:v>41.3</c:v>
                </c:pt>
                <c:pt idx="472">
                  <c:v>70</c:v>
                </c:pt>
                <c:pt idx="473">
                  <c:v>68</c:v>
                </c:pt>
                <c:pt idx="474">
                  <c:v>47.4</c:v>
                </c:pt>
                <c:pt idx="475">
                  <c:v>114</c:v>
                </c:pt>
                <c:pt idx="476">
                  <c:v>87</c:v>
                </c:pt>
                <c:pt idx="477">
                  <c:v>6.22</c:v>
                </c:pt>
                <c:pt idx="478">
                  <c:v>35.9</c:v>
                </c:pt>
                <c:pt idx="479">
                  <c:v>25.9</c:v>
                </c:pt>
                <c:pt idx="480">
                  <c:v>0</c:v>
                </c:pt>
                <c:pt idx="481">
                  <c:v>2.0299999999999998</c:v>
                </c:pt>
                <c:pt idx="482">
                  <c:v>2.31</c:v>
                </c:pt>
                <c:pt idx="483">
                  <c:v>60.8</c:v>
                </c:pt>
                <c:pt idx="484">
                  <c:v>134</c:v>
                </c:pt>
                <c:pt idx="485">
                  <c:v>33.799999999999997</c:v>
                </c:pt>
                <c:pt idx="486">
                  <c:v>185</c:v>
                </c:pt>
                <c:pt idx="487">
                  <c:v>173</c:v>
                </c:pt>
                <c:pt idx="488">
                  <c:v>307</c:v>
                </c:pt>
                <c:pt idx="489">
                  <c:v>13.5</c:v>
                </c:pt>
                <c:pt idx="490">
                  <c:v>0.94499999999999995</c:v>
                </c:pt>
                <c:pt idx="491">
                  <c:v>15</c:v>
                </c:pt>
                <c:pt idx="492">
                  <c:v>0.46100000000000002</c:v>
                </c:pt>
                <c:pt idx="493">
                  <c:v>1.69</c:v>
                </c:pt>
                <c:pt idx="494">
                  <c:v>0.14099999999999999</c:v>
                </c:pt>
                <c:pt idx="495">
                  <c:v>13.8</c:v>
                </c:pt>
                <c:pt idx="496">
                  <c:v>66.5</c:v>
                </c:pt>
                <c:pt idx="497">
                  <c:v>89.1</c:v>
                </c:pt>
                <c:pt idx="498">
                  <c:v>161</c:v>
                </c:pt>
                <c:pt idx="499">
                  <c:v>53.5</c:v>
                </c:pt>
                <c:pt idx="500">
                  <c:v>185</c:v>
                </c:pt>
                <c:pt idx="501">
                  <c:v>192</c:v>
                </c:pt>
                <c:pt idx="502">
                  <c:v>0</c:v>
                </c:pt>
                <c:pt idx="503">
                  <c:v>2.15</c:v>
                </c:pt>
                <c:pt idx="504">
                  <c:v>6.6400000000000001E-2</c:v>
                </c:pt>
                <c:pt idx="505">
                  <c:v>1.25</c:v>
                </c:pt>
                <c:pt idx="506">
                  <c:v>1.01</c:v>
                </c:pt>
                <c:pt idx="507">
                  <c:v>15</c:v>
                </c:pt>
                <c:pt idx="508">
                  <c:v>126</c:v>
                </c:pt>
                <c:pt idx="509">
                  <c:v>21.7</c:v>
                </c:pt>
                <c:pt idx="510">
                  <c:v>40.5</c:v>
                </c:pt>
                <c:pt idx="511">
                  <c:v>83.6</c:v>
                </c:pt>
                <c:pt idx="512">
                  <c:v>79.599999999999994</c:v>
                </c:pt>
                <c:pt idx="513">
                  <c:v>151</c:v>
                </c:pt>
                <c:pt idx="514">
                  <c:v>31.7</c:v>
                </c:pt>
                <c:pt idx="515">
                  <c:v>5.49</c:v>
                </c:pt>
                <c:pt idx="516">
                  <c:v>0.38400000000000001</c:v>
                </c:pt>
                <c:pt idx="517">
                  <c:v>4.1700000000000001E-2</c:v>
                </c:pt>
                <c:pt idx="518">
                  <c:v>0.71499999999999997</c:v>
                </c:pt>
                <c:pt idx="519">
                  <c:v>35.200000000000003</c:v>
                </c:pt>
                <c:pt idx="520">
                  <c:v>129</c:v>
                </c:pt>
                <c:pt idx="521">
                  <c:v>154</c:v>
                </c:pt>
                <c:pt idx="522">
                  <c:v>69.099999999999994</c:v>
                </c:pt>
                <c:pt idx="523">
                  <c:v>96.8</c:v>
                </c:pt>
                <c:pt idx="524">
                  <c:v>160</c:v>
                </c:pt>
                <c:pt idx="525">
                  <c:v>231</c:v>
                </c:pt>
                <c:pt idx="526">
                  <c:v>39.9</c:v>
                </c:pt>
                <c:pt idx="527">
                  <c:v>0.127</c:v>
                </c:pt>
                <c:pt idx="528">
                  <c:v>3.9600000000000003E-2</c:v>
                </c:pt>
                <c:pt idx="529">
                  <c:v>6.4600000000000005E-2</c:v>
                </c:pt>
                <c:pt idx="530">
                  <c:v>0</c:v>
                </c:pt>
                <c:pt idx="531">
                  <c:v>11.9</c:v>
                </c:pt>
                <c:pt idx="532">
                  <c:v>77</c:v>
                </c:pt>
                <c:pt idx="533">
                  <c:v>129</c:v>
                </c:pt>
                <c:pt idx="534">
                  <c:v>78.099999999999994</c:v>
                </c:pt>
                <c:pt idx="535">
                  <c:v>87.6</c:v>
                </c:pt>
                <c:pt idx="536">
                  <c:v>133</c:v>
                </c:pt>
                <c:pt idx="537">
                  <c:v>141</c:v>
                </c:pt>
                <c:pt idx="538">
                  <c:v>42.7</c:v>
                </c:pt>
                <c:pt idx="539">
                  <c:v>4.76</c:v>
                </c:pt>
                <c:pt idx="540">
                  <c:v>1.95E-2</c:v>
                </c:pt>
                <c:pt idx="541">
                  <c:v>1.9</c:v>
                </c:pt>
                <c:pt idx="542">
                  <c:v>6.5299999999999997E-2</c:v>
                </c:pt>
                <c:pt idx="543">
                  <c:v>28.9</c:v>
                </c:pt>
                <c:pt idx="544">
                  <c:v>81.7</c:v>
                </c:pt>
                <c:pt idx="545">
                  <c:v>103</c:v>
                </c:pt>
                <c:pt idx="546">
                  <c:v>82.1</c:v>
                </c:pt>
                <c:pt idx="547">
                  <c:v>92.5</c:v>
                </c:pt>
                <c:pt idx="548">
                  <c:v>164</c:v>
                </c:pt>
                <c:pt idx="549">
                  <c:v>155</c:v>
                </c:pt>
                <c:pt idx="550">
                  <c:v>16.399999999999999</c:v>
                </c:pt>
                <c:pt idx="551">
                  <c:v>10.1</c:v>
                </c:pt>
                <c:pt idx="552">
                  <c:v>3.5499999999999997E-2</c:v>
                </c:pt>
                <c:pt idx="553">
                  <c:v>6.5</c:v>
                </c:pt>
                <c:pt idx="554">
                  <c:v>0.91900000000000004</c:v>
                </c:pt>
                <c:pt idx="555">
                  <c:v>10.3</c:v>
                </c:pt>
                <c:pt idx="556">
                  <c:v>61.1</c:v>
                </c:pt>
                <c:pt idx="557">
                  <c:v>23</c:v>
                </c:pt>
                <c:pt idx="558">
                  <c:v>103</c:v>
                </c:pt>
                <c:pt idx="559">
                  <c:v>58.5</c:v>
                </c:pt>
                <c:pt idx="560">
                  <c:v>64.900000000000006</c:v>
                </c:pt>
                <c:pt idx="561">
                  <c:v>189</c:v>
                </c:pt>
                <c:pt idx="562">
                  <c:v>29.8</c:v>
                </c:pt>
                <c:pt idx="563">
                  <c:v>1.72</c:v>
                </c:pt>
                <c:pt idx="564">
                  <c:v>5.7099999999999998E-2</c:v>
                </c:pt>
                <c:pt idx="565">
                  <c:v>0.47899999999999998</c:v>
                </c:pt>
                <c:pt idx="566">
                  <c:v>3.9</c:v>
                </c:pt>
                <c:pt idx="567">
                  <c:v>4.3499999999999996</c:v>
                </c:pt>
                <c:pt idx="568">
                  <c:v>46.6</c:v>
                </c:pt>
                <c:pt idx="569">
                  <c:v>77.5</c:v>
                </c:pt>
                <c:pt idx="570">
                  <c:v>90.7</c:v>
                </c:pt>
                <c:pt idx="571">
                  <c:v>165</c:v>
                </c:pt>
                <c:pt idx="572">
                  <c:v>183</c:v>
                </c:pt>
                <c:pt idx="573">
                  <c:v>155</c:v>
                </c:pt>
                <c:pt idx="574">
                  <c:v>17.7</c:v>
                </c:pt>
                <c:pt idx="575">
                  <c:v>5.85</c:v>
                </c:pt>
                <c:pt idx="576">
                  <c:v>0.41899999999999998</c:v>
                </c:pt>
                <c:pt idx="577">
                  <c:v>0</c:v>
                </c:pt>
                <c:pt idx="578">
                  <c:v>8.6199999999999999E-2</c:v>
                </c:pt>
                <c:pt idx="579">
                  <c:v>0.22</c:v>
                </c:pt>
                <c:pt idx="580">
                  <c:v>75.900000000000006</c:v>
                </c:pt>
                <c:pt idx="581">
                  <c:v>122</c:v>
                </c:pt>
                <c:pt idx="582">
                  <c:v>44.1</c:v>
                </c:pt>
                <c:pt idx="583">
                  <c:v>195</c:v>
                </c:pt>
                <c:pt idx="584">
                  <c:v>196</c:v>
                </c:pt>
                <c:pt idx="585">
                  <c:v>91.5</c:v>
                </c:pt>
                <c:pt idx="586">
                  <c:v>10.3</c:v>
                </c:pt>
                <c:pt idx="587">
                  <c:v>0.60199999999999998</c:v>
                </c:pt>
                <c:pt idx="588">
                  <c:v>7.2099999999999997E-2</c:v>
                </c:pt>
                <c:pt idx="589">
                  <c:v>1.1000000000000001</c:v>
                </c:pt>
                <c:pt idx="590">
                  <c:v>1.44</c:v>
                </c:pt>
                <c:pt idx="591">
                  <c:v>47.4</c:v>
                </c:pt>
                <c:pt idx="592">
                  <c:v>54.7</c:v>
                </c:pt>
                <c:pt idx="593">
                  <c:v>33.200000000000003</c:v>
                </c:pt>
                <c:pt idx="594">
                  <c:v>43.3</c:v>
                </c:pt>
                <c:pt idx="595">
                  <c:v>126</c:v>
                </c:pt>
                <c:pt idx="596">
                  <c:v>179</c:v>
                </c:pt>
                <c:pt idx="597">
                  <c:v>261</c:v>
                </c:pt>
                <c:pt idx="598">
                  <c:v>138</c:v>
                </c:pt>
                <c:pt idx="599">
                  <c:v>13.5</c:v>
                </c:pt>
                <c:pt idx="600">
                  <c:v>0.46200000000000002</c:v>
                </c:pt>
                <c:pt idx="601">
                  <c:v>1.7</c:v>
                </c:pt>
                <c:pt idx="602">
                  <c:v>1.83</c:v>
                </c:pt>
                <c:pt idx="603">
                  <c:v>61.1</c:v>
                </c:pt>
                <c:pt idx="604">
                  <c:v>77.599999999999994</c:v>
                </c:pt>
                <c:pt idx="605">
                  <c:v>56.8</c:v>
                </c:pt>
                <c:pt idx="606">
                  <c:v>187</c:v>
                </c:pt>
                <c:pt idx="607">
                  <c:v>252</c:v>
                </c:pt>
                <c:pt idx="608">
                  <c:v>177</c:v>
                </c:pt>
                <c:pt idx="609">
                  <c:v>193</c:v>
                </c:pt>
                <c:pt idx="610">
                  <c:v>46.8</c:v>
                </c:pt>
                <c:pt idx="611">
                  <c:v>12.7</c:v>
                </c:pt>
                <c:pt idx="612">
                  <c:v>0.33200000000000002</c:v>
                </c:pt>
                <c:pt idx="613">
                  <c:v>0</c:v>
                </c:pt>
                <c:pt idx="614">
                  <c:v>7.19</c:v>
                </c:pt>
                <c:pt idx="615">
                  <c:v>53.6</c:v>
                </c:pt>
                <c:pt idx="616">
                  <c:v>153</c:v>
                </c:pt>
                <c:pt idx="617">
                  <c:v>63.1</c:v>
                </c:pt>
                <c:pt idx="618">
                  <c:v>92.5</c:v>
                </c:pt>
                <c:pt idx="619">
                  <c:v>70</c:v>
                </c:pt>
                <c:pt idx="620">
                  <c:v>106</c:v>
                </c:pt>
                <c:pt idx="621">
                  <c:v>173</c:v>
                </c:pt>
                <c:pt idx="622">
                  <c:v>47.2</c:v>
                </c:pt>
                <c:pt idx="623">
                  <c:v>7.54</c:v>
                </c:pt>
                <c:pt idx="624">
                  <c:v>0</c:v>
                </c:pt>
                <c:pt idx="625">
                  <c:v>0.24</c:v>
                </c:pt>
                <c:pt idx="626">
                  <c:v>0</c:v>
                </c:pt>
                <c:pt idx="627">
                  <c:v>58.1</c:v>
                </c:pt>
                <c:pt idx="628">
                  <c:v>55.4</c:v>
                </c:pt>
                <c:pt idx="629">
                  <c:v>74.8</c:v>
                </c:pt>
                <c:pt idx="630">
                  <c:v>91.2</c:v>
                </c:pt>
                <c:pt idx="631">
                  <c:v>194</c:v>
                </c:pt>
                <c:pt idx="632">
                  <c:v>163</c:v>
                </c:pt>
                <c:pt idx="633">
                  <c:v>240</c:v>
                </c:pt>
                <c:pt idx="634">
                  <c:v>0.92300000000000004</c:v>
                </c:pt>
                <c:pt idx="635">
                  <c:v>19</c:v>
                </c:pt>
              </c:numCache>
            </c:numRef>
          </c:val>
          <c:extLst xmlns:c16r2="http://schemas.microsoft.com/office/drawing/2015/06/chart">
            <c:ext xmlns:c16="http://schemas.microsoft.com/office/drawing/2014/chart" uri="{C3380CC4-5D6E-409C-BE32-E72D297353CC}">
              <c16:uniqueId val="{00000000-62F4-4FC1-B5DF-FFE07D338905}"/>
            </c:ext>
          </c:extLst>
        </c:ser>
        <c:dLbls>
          <c:showLegendKey val="0"/>
          <c:showVal val="0"/>
          <c:showCatName val="0"/>
          <c:showSerName val="0"/>
          <c:showPercent val="0"/>
          <c:showBubbleSize val="0"/>
        </c:dLbls>
        <c:gapWidth val="150"/>
        <c:axId val="-1103184576"/>
        <c:axId val="-1103185664"/>
      </c:barChart>
      <c:lineChart>
        <c:grouping val="standard"/>
        <c:varyColors val="0"/>
        <c:ser>
          <c:idx val="1"/>
          <c:order val="1"/>
          <c:tx>
            <c:v>Inflow (mm/month)</c:v>
          </c:tx>
          <c:spPr>
            <a:ln w="22225" cap="rnd">
              <a:solidFill>
                <a:srgbClr val="00B0F0"/>
              </a:solidFill>
              <a:round/>
            </a:ln>
            <a:effectLst/>
          </c:spPr>
          <c:marker>
            <c:symbol val="none"/>
          </c:marker>
          <c:cat>
            <c:numRef>
              <c:f>Tabelle1!$A$2:$A$637</c:f>
              <c:numCache>
                <c:formatCode>[$-14009]dd/mm/yy;@</c:formatCode>
                <c:ptCount val="636"/>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numCache>
            </c:numRef>
          </c:cat>
          <c:val>
            <c:numRef>
              <c:f>Tabelle1!$M$2:$M$637</c:f>
              <c:numCache>
                <c:formatCode>General</c:formatCode>
                <c:ptCount val="636"/>
                <c:pt idx="0">
                  <c:v>0.86109191430545962</c:v>
                </c:pt>
                <c:pt idx="1">
                  <c:v>0</c:v>
                </c:pt>
                <c:pt idx="2">
                  <c:v>0</c:v>
                </c:pt>
                <c:pt idx="3">
                  <c:v>3.9087767795438837</c:v>
                </c:pt>
                <c:pt idx="4">
                  <c:v>10.148583275742915</c:v>
                </c:pt>
                <c:pt idx="5">
                  <c:v>0.88942639944713187</c:v>
                </c:pt>
                <c:pt idx="6">
                  <c:v>4.4574982722874914</c:v>
                </c:pt>
                <c:pt idx="7">
                  <c:v>65.2294402211472</c:v>
                </c:pt>
                <c:pt idx="8">
                  <c:v>15.939875604699377</c:v>
                </c:pt>
                <c:pt idx="9">
                  <c:v>73.85556323427781</c:v>
                </c:pt>
                <c:pt idx="10">
                  <c:v>11.310297166551486</c:v>
                </c:pt>
                <c:pt idx="11">
                  <c:v>2.7892190739460951</c:v>
                </c:pt>
                <c:pt idx="12">
                  <c:v>0</c:v>
                </c:pt>
                <c:pt idx="13">
                  <c:v>0</c:v>
                </c:pt>
                <c:pt idx="14">
                  <c:v>0</c:v>
                </c:pt>
                <c:pt idx="15">
                  <c:v>0</c:v>
                </c:pt>
                <c:pt idx="16">
                  <c:v>0</c:v>
                </c:pt>
                <c:pt idx="17">
                  <c:v>0</c:v>
                </c:pt>
                <c:pt idx="18">
                  <c:v>13.205252246026262</c:v>
                </c:pt>
                <c:pt idx="19">
                  <c:v>17.742916378714582</c:v>
                </c:pt>
                <c:pt idx="20">
                  <c:v>22.156876295784382</c:v>
                </c:pt>
                <c:pt idx="21">
                  <c:v>189.84727021423635</c:v>
                </c:pt>
                <c:pt idx="22">
                  <c:v>9.1686247408431232</c:v>
                </c:pt>
                <c:pt idx="23">
                  <c:v>2.2591568762957843</c:v>
                </c:pt>
                <c:pt idx="24">
                  <c:v>0</c:v>
                </c:pt>
                <c:pt idx="25">
                  <c:v>0</c:v>
                </c:pt>
                <c:pt idx="26">
                  <c:v>0</c:v>
                </c:pt>
                <c:pt idx="27">
                  <c:v>0</c:v>
                </c:pt>
                <c:pt idx="28">
                  <c:v>0</c:v>
                </c:pt>
                <c:pt idx="29">
                  <c:v>0</c:v>
                </c:pt>
                <c:pt idx="30">
                  <c:v>1.073255010366275</c:v>
                </c:pt>
                <c:pt idx="31">
                  <c:v>6.7138908085694542</c:v>
                </c:pt>
                <c:pt idx="32">
                  <c:v>10.165860400829301</c:v>
                </c:pt>
                <c:pt idx="33">
                  <c:v>89.160331720801665</c:v>
                </c:pt>
                <c:pt idx="34">
                  <c:v>53.472702142363509</c:v>
                </c:pt>
                <c:pt idx="35">
                  <c:v>2.0442294402211472</c:v>
                </c:pt>
                <c:pt idx="36">
                  <c:v>0.6330338631651693</c:v>
                </c:pt>
                <c:pt idx="37">
                  <c:v>1.1852107809260537</c:v>
                </c:pt>
                <c:pt idx="38">
                  <c:v>4.9951624049758117</c:v>
                </c:pt>
                <c:pt idx="39">
                  <c:v>5.4803040774015201</c:v>
                </c:pt>
                <c:pt idx="40">
                  <c:v>30.091223220456115</c:v>
                </c:pt>
                <c:pt idx="41">
                  <c:v>59.317208016586044</c:v>
                </c:pt>
                <c:pt idx="42">
                  <c:v>14.098134070490669</c:v>
                </c:pt>
                <c:pt idx="43">
                  <c:v>6.9253628196268133</c:v>
                </c:pt>
                <c:pt idx="44">
                  <c:v>51.791292328956459</c:v>
                </c:pt>
                <c:pt idx="45">
                  <c:v>64.159640635798198</c:v>
                </c:pt>
                <c:pt idx="46">
                  <c:v>6.9433310297166546</c:v>
                </c:pt>
                <c:pt idx="47">
                  <c:v>6.4899792674498959</c:v>
                </c:pt>
                <c:pt idx="48">
                  <c:v>0</c:v>
                </c:pt>
                <c:pt idx="49">
                  <c:v>0</c:v>
                </c:pt>
                <c:pt idx="50">
                  <c:v>0</c:v>
                </c:pt>
                <c:pt idx="51">
                  <c:v>0</c:v>
                </c:pt>
                <c:pt idx="52">
                  <c:v>6.5431928127159642</c:v>
                </c:pt>
                <c:pt idx="53">
                  <c:v>2.2591568762957843</c:v>
                </c:pt>
                <c:pt idx="54">
                  <c:v>4.243261921216309</c:v>
                </c:pt>
                <c:pt idx="55">
                  <c:v>0</c:v>
                </c:pt>
                <c:pt idx="56">
                  <c:v>12.458189357290946</c:v>
                </c:pt>
                <c:pt idx="57">
                  <c:v>125.77125086385625</c:v>
                </c:pt>
                <c:pt idx="58">
                  <c:v>2.0926053904630271</c:v>
                </c:pt>
                <c:pt idx="59">
                  <c:v>6.8058051140290257</c:v>
                </c:pt>
                <c:pt idx="60">
                  <c:v>0</c:v>
                </c:pt>
                <c:pt idx="61">
                  <c:v>0</c:v>
                </c:pt>
                <c:pt idx="62">
                  <c:v>0</c:v>
                </c:pt>
                <c:pt idx="63">
                  <c:v>10.174844505874221</c:v>
                </c:pt>
                <c:pt idx="64">
                  <c:v>7.3828610919143047</c:v>
                </c:pt>
                <c:pt idx="65">
                  <c:v>13.064270905321353</c:v>
                </c:pt>
                <c:pt idx="66">
                  <c:v>5.5632342778161714</c:v>
                </c:pt>
                <c:pt idx="67">
                  <c:v>3.4443676572218385</c:v>
                </c:pt>
                <c:pt idx="68">
                  <c:v>20.254319281271595</c:v>
                </c:pt>
                <c:pt idx="69">
                  <c:v>461.33033863165167</c:v>
                </c:pt>
                <c:pt idx="70">
                  <c:v>22.187975120939875</c:v>
                </c:pt>
                <c:pt idx="71">
                  <c:v>5.2197650310988246</c:v>
                </c:pt>
                <c:pt idx="72">
                  <c:v>3.731859018659295</c:v>
                </c:pt>
                <c:pt idx="73">
                  <c:v>0</c:v>
                </c:pt>
                <c:pt idx="74">
                  <c:v>0</c:v>
                </c:pt>
                <c:pt idx="75">
                  <c:v>0.18797512093987562</c:v>
                </c:pt>
                <c:pt idx="76">
                  <c:v>25.781617138908086</c:v>
                </c:pt>
                <c:pt idx="77">
                  <c:v>3.6309606081548029</c:v>
                </c:pt>
                <c:pt idx="78">
                  <c:v>3.6351071181755357</c:v>
                </c:pt>
                <c:pt idx="79">
                  <c:v>64.552176917760889</c:v>
                </c:pt>
                <c:pt idx="80">
                  <c:v>19.338631651693156</c:v>
                </c:pt>
                <c:pt idx="81">
                  <c:v>17.30615065653075</c:v>
                </c:pt>
                <c:pt idx="82">
                  <c:v>0.1188666205943331</c:v>
                </c:pt>
                <c:pt idx="83">
                  <c:v>0</c:v>
                </c:pt>
                <c:pt idx="84">
                  <c:v>0</c:v>
                </c:pt>
                <c:pt idx="85">
                  <c:v>0</c:v>
                </c:pt>
                <c:pt idx="86">
                  <c:v>0</c:v>
                </c:pt>
                <c:pt idx="87">
                  <c:v>3.2425708362128542</c:v>
                </c:pt>
                <c:pt idx="88">
                  <c:v>5.7228749136143744</c:v>
                </c:pt>
                <c:pt idx="89">
                  <c:v>0.6330338631651693</c:v>
                </c:pt>
                <c:pt idx="90">
                  <c:v>1.0725639253628196</c:v>
                </c:pt>
                <c:pt idx="91">
                  <c:v>6.0152038700760198</c:v>
                </c:pt>
                <c:pt idx="92">
                  <c:v>21.535590877677954</c:v>
                </c:pt>
                <c:pt idx="93">
                  <c:v>27.234968901174842</c:v>
                </c:pt>
                <c:pt idx="94">
                  <c:v>36.285418106427088</c:v>
                </c:pt>
                <c:pt idx="95">
                  <c:v>0.69523151347615753</c:v>
                </c:pt>
                <c:pt idx="96">
                  <c:v>0</c:v>
                </c:pt>
                <c:pt idx="97">
                  <c:v>0</c:v>
                </c:pt>
                <c:pt idx="98">
                  <c:v>0</c:v>
                </c:pt>
                <c:pt idx="99">
                  <c:v>0</c:v>
                </c:pt>
                <c:pt idx="100">
                  <c:v>0</c:v>
                </c:pt>
                <c:pt idx="101">
                  <c:v>9.7622667588113323</c:v>
                </c:pt>
                <c:pt idx="102">
                  <c:v>5.0573600552868001</c:v>
                </c:pt>
                <c:pt idx="103">
                  <c:v>1.956461644782308</c:v>
                </c:pt>
                <c:pt idx="104">
                  <c:v>3.7263303386316515</c:v>
                </c:pt>
                <c:pt idx="105">
                  <c:v>522.96682791983415</c:v>
                </c:pt>
                <c:pt idx="106">
                  <c:v>39.894263994471316</c:v>
                </c:pt>
                <c:pt idx="107">
                  <c:v>7.2861091914305458</c:v>
                </c:pt>
                <c:pt idx="108">
                  <c:v>1.4416033172080165</c:v>
                </c:pt>
                <c:pt idx="109">
                  <c:v>0.58742225293711126</c:v>
                </c:pt>
                <c:pt idx="110">
                  <c:v>0</c:v>
                </c:pt>
                <c:pt idx="111">
                  <c:v>1.6136834830684175</c:v>
                </c:pt>
                <c:pt idx="112">
                  <c:v>22.642017968210087</c:v>
                </c:pt>
                <c:pt idx="113">
                  <c:v>1.997235659986178</c:v>
                </c:pt>
                <c:pt idx="114">
                  <c:v>3.0587422252937109</c:v>
                </c:pt>
                <c:pt idx="115">
                  <c:v>1.3386316516931582</c:v>
                </c:pt>
                <c:pt idx="116">
                  <c:v>1.8161713890808568</c:v>
                </c:pt>
                <c:pt idx="117">
                  <c:v>18.576364892881823</c:v>
                </c:pt>
                <c:pt idx="118">
                  <c:v>5.25224602626123</c:v>
                </c:pt>
                <c:pt idx="119">
                  <c:v>0</c:v>
                </c:pt>
                <c:pt idx="120">
                  <c:v>0</c:v>
                </c:pt>
                <c:pt idx="121">
                  <c:v>0</c:v>
                </c:pt>
                <c:pt idx="122">
                  <c:v>0.55494125777470626</c:v>
                </c:pt>
                <c:pt idx="123">
                  <c:v>2.2598479612992399</c:v>
                </c:pt>
                <c:pt idx="124">
                  <c:v>28.026261230131308</c:v>
                </c:pt>
                <c:pt idx="125">
                  <c:v>3.731859018659295</c:v>
                </c:pt>
                <c:pt idx="126">
                  <c:v>0</c:v>
                </c:pt>
                <c:pt idx="127">
                  <c:v>44.060124395300619</c:v>
                </c:pt>
                <c:pt idx="128">
                  <c:v>88.866620594333099</c:v>
                </c:pt>
                <c:pt idx="129">
                  <c:v>140.12232204561161</c:v>
                </c:pt>
                <c:pt idx="130">
                  <c:v>4.9896337249481686</c:v>
                </c:pt>
                <c:pt idx="131">
                  <c:v>6.0926053904630262</c:v>
                </c:pt>
                <c:pt idx="132">
                  <c:v>0</c:v>
                </c:pt>
                <c:pt idx="133">
                  <c:v>0</c:v>
                </c:pt>
                <c:pt idx="134">
                  <c:v>0</c:v>
                </c:pt>
                <c:pt idx="135">
                  <c:v>0</c:v>
                </c:pt>
                <c:pt idx="136">
                  <c:v>4.2218382861091914</c:v>
                </c:pt>
                <c:pt idx="137">
                  <c:v>7.7125086385625421</c:v>
                </c:pt>
                <c:pt idx="138">
                  <c:v>1.3268832066344158</c:v>
                </c:pt>
                <c:pt idx="139">
                  <c:v>58.474084312370422</c:v>
                </c:pt>
                <c:pt idx="140">
                  <c:v>251.48306841741532</c:v>
                </c:pt>
                <c:pt idx="141">
                  <c:v>42.786454733932274</c:v>
                </c:pt>
                <c:pt idx="142">
                  <c:v>6.7788527988942642</c:v>
                </c:pt>
                <c:pt idx="143">
                  <c:v>3.6212854181064267</c:v>
                </c:pt>
                <c:pt idx="144">
                  <c:v>0</c:v>
                </c:pt>
                <c:pt idx="145">
                  <c:v>0</c:v>
                </c:pt>
                <c:pt idx="146">
                  <c:v>0</c:v>
                </c:pt>
                <c:pt idx="147">
                  <c:v>0</c:v>
                </c:pt>
                <c:pt idx="148">
                  <c:v>8.6544574982722882</c:v>
                </c:pt>
                <c:pt idx="149">
                  <c:v>1.1748445058742225</c:v>
                </c:pt>
                <c:pt idx="150">
                  <c:v>4.6786454733932272</c:v>
                </c:pt>
                <c:pt idx="151">
                  <c:v>8.8984105044920518</c:v>
                </c:pt>
                <c:pt idx="152">
                  <c:v>106.08293020041465</c:v>
                </c:pt>
                <c:pt idx="153">
                  <c:v>115.25501036627504</c:v>
                </c:pt>
                <c:pt idx="154">
                  <c:v>34.056668970283347</c:v>
                </c:pt>
                <c:pt idx="155">
                  <c:v>5.02418797512094</c:v>
                </c:pt>
                <c:pt idx="156">
                  <c:v>0.414651002073255</c:v>
                </c:pt>
                <c:pt idx="157">
                  <c:v>1.3420870767104354</c:v>
                </c:pt>
                <c:pt idx="158">
                  <c:v>0</c:v>
                </c:pt>
                <c:pt idx="159">
                  <c:v>7.7733241188666202</c:v>
                </c:pt>
                <c:pt idx="160">
                  <c:v>9.2322045611610228</c:v>
                </c:pt>
                <c:pt idx="161">
                  <c:v>7.7767795438838974</c:v>
                </c:pt>
                <c:pt idx="162">
                  <c:v>6.0587422252937113</c:v>
                </c:pt>
                <c:pt idx="163">
                  <c:v>17.65376641326883</c:v>
                </c:pt>
                <c:pt idx="164">
                  <c:v>16.83552176917761</c:v>
                </c:pt>
                <c:pt idx="165">
                  <c:v>105.30476848652384</c:v>
                </c:pt>
                <c:pt idx="166">
                  <c:v>21.912923289564613</c:v>
                </c:pt>
                <c:pt idx="167">
                  <c:v>3.8134070490670351</c:v>
                </c:pt>
                <c:pt idx="168">
                  <c:v>1.0587422252937111</c:v>
                </c:pt>
                <c:pt idx="169">
                  <c:v>2.1520387007601935</c:v>
                </c:pt>
                <c:pt idx="170">
                  <c:v>0</c:v>
                </c:pt>
                <c:pt idx="171">
                  <c:v>32.670352453351761</c:v>
                </c:pt>
                <c:pt idx="172">
                  <c:v>25.403593642017967</c:v>
                </c:pt>
                <c:pt idx="173">
                  <c:v>1.4920525224602625</c:v>
                </c:pt>
                <c:pt idx="174">
                  <c:v>2.3448514167242571</c:v>
                </c:pt>
                <c:pt idx="175">
                  <c:v>133.6247408431237</c:v>
                </c:pt>
                <c:pt idx="176">
                  <c:v>202.06910850034555</c:v>
                </c:pt>
                <c:pt idx="177">
                  <c:v>267.26675881133377</c:v>
                </c:pt>
                <c:pt idx="178">
                  <c:v>28.142363510711817</c:v>
                </c:pt>
                <c:pt idx="179">
                  <c:v>41.876986869384936</c:v>
                </c:pt>
                <c:pt idx="180">
                  <c:v>3.379405666897028</c:v>
                </c:pt>
                <c:pt idx="181">
                  <c:v>0.84450587422252943</c:v>
                </c:pt>
                <c:pt idx="182">
                  <c:v>0</c:v>
                </c:pt>
                <c:pt idx="183">
                  <c:v>11.226675881133378</c:v>
                </c:pt>
                <c:pt idx="184">
                  <c:v>8.0110573600552861</c:v>
                </c:pt>
                <c:pt idx="185">
                  <c:v>0</c:v>
                </c:pt>
                <c:pt idx="186">
                  <c:v>0</c:v>
                </c:pt>
                <c:pt idx="187">
                  <c:v>13.133379405666895</c:v>
                </c:pt>
                <c:pt idx="188">
                  <c:v>98.654457498272279</c:v>
                </c:pt>
                <c:pt idx="189">
                  <c:v>130.20110573600553</c:v>
                </c:pt>
                <c:pt idx="190">
                  <c:v>34.606081548030403</c:v>
                </c:pt>
                <c:pt idx="191">
                  <c:v>4.0082930200414646</c:v>
                </c:pt>
                <c:pt idx="192">
                  <c:v>2.0718728403593643</c:v>
                </c:pt>
                <c:pt idx="193">
                  <c:v>0.56807187284035943</c:v>
                </c:pt>
                <c:pt idx="194">
                  <c:v>0</c:v>
                </c:pt>
                <c:pt idx="195">
                  <c:v>1.008293020041465</c:v>
                </c:pt>
                <c:pt idx="196">
                  <c:v>5.1043538355217688</c:v>
                </c:pt>
                <c:pt idx="197">
                  <c:v>3.5528680027643396</c:v>
                </c:pt>
                <c:pt idx="198">
                  <c:v>59.057360055286793</c:v>
                </c:pt>
                <c:pt idx="199">
                  <c:v>52.519004837595027</c:v>
                </c:pt>
                <c:pt idx="200">
                  <c:v>448.49274360746369</c:v>
                </c:pt>
                <c:pt idx="201">
                  <c:v>158.81271596406359</c:v>
                </c:pt>
                <c:pt idx="202">
                  <c:v>446.11748445058737</c:v>
                </c:pt>
                <c:pt idx="203">
                  <c:v>416.32964754664823</c:v>
                </c:pt>
                <c:pt idx="204">
                  <c:v>213.99516240497582</c:v>
                </c:pt>
                <c:pt idx="205">
                  <c:v>8.4948168624740834</c:v>
                </c:pt>
                <c:pt idx="206">
                  <c:v>0</c:v>
                </c:pt>
                <c:pt idx="207">
                  <c:v>2.3241188666205943</c:v>
                </c:pt>
                <c:pt idx="208">
                  <c:v>2.3718037318590186</c:v>
                </c:pt>
                <c:pt idx="209">
                  <c:v>6.3296475466482374</c:v>
                </c:pt>
                <c:pt idx="210">
                  <c:v>0.53835521769177608</c:v>
                </c:pt>
                <c:pt idx="211">
                  <c:v>39.671734623358667</c:v>
                </c:pt>
                <c:pt idx="212">
                  <c:v>6.1161022805805114</c:v>
                </c:pt>
                <c:pt idx="213">
                  <c:v>3.4395300621976506</c:v>
                </c:pt>
                <c:pt idx="214">
                  <c:v>2.2805805114029024E-2</c:v>
                </c:pt>
                <c:pt idx="215">
                  <c:v>1.074637180373186</c:v>
                </c:pt>
                <c:pt idx="216">
                  <c:v>0</c:v>
                </c:pt>
                <c:pt idx="217">
                  <c:v>6.8417415342087076E-2</c:v>
                </c:pt>
                <c:pt idx="218">
                  <c:v>6.5653075328265365E-2</c:v>
                </c:pt>
                <c:pt idx="219">
                  <c:v>0</c:v>
                </c:pt>
                <c:pt idx="220">
                  <c:v>16.732550103662749</c:v>
                </c:pt>
                <c:pt idx="221">
                  <c:v>2.2190739460953695</c:v>
                </c:pt>
                <c:pt idx="222">
                  <c:v>6.0034554250172771</c:v>
                </c:pt>
                <c:pt idx="223">
                  <c:v>1.6855563234277815</c:v>
                </c:pt>
                <c:pt idx="224">
                  <c:v>10.418106427090532</c:v>
                </c:pt>
                <c:pt idx="225">
                  <c:v>204.80165860400828</c:v>
                </c:pt>
                <c:pt idx="226">
                  <c:v>155.00276434001381</c:v>
                </c:pt>
                <c:pt idx="227">
                  <c:v>26.32619212163096</c:v>
                </c:pt>
                <c:pt idx="228">
                  <c:v>6.890808569454042</c:v>
                </c:pt>
                <c:pt idx="229">
                  <c:v>0</c:v>
                </c:pt>
                <c:pt idx="230">
                  <c:v>2.008293020041465</c:v>
                </c:pt>
                <c:pt idx="231">
                  <c:v>0.85487214927436062</c:v>
                </c:pt>
                <c:pt idx="232">
                  <c:v>3.880442294402211</c:v>
                </c:pt>
                <c:pt idx="233">
                  <c:v>2.7131997235659981</c:v>
                </c:pt>
                <c:pt idx="234">
                  <c:v>14.086385625431928</c:v>
                </c:pt>
                <c:pt idx="235">
                  <c:v>3.8189357290946782</c:v>
                </c:pt>
                <c:pt idx="236">
                  <c:v>3.4367657221838281</c:v>
                </c:pt>
                <c:pt idx="237">
                  <c:v>23.599861782999309</c:v>
                </c:pt>
                <c:pt idx="238">
                  <c:v>3.8686938493434688</c:v>
                </c:pt>
                <c:pt idx="239">
                  <c:v>3.0884588804422943</c:v>
                </c:pt>
                <c:pt idx="240">
                  <c:v>0</c:v>
                </c:pt>
                <c:pt idx="241">
                  <c:v>0</c:v>
                </c:pt>
                <c:pt idx="242">
                  <c:v>0</c:v>
                </c:pt>
                <c:pt idx="243">
                  <c:v>0</c:v>
                </c:pt>
                <c:pt idx="244">
                  <c:v>7.3946095369730473</c:v>
                </c:pt>
                <c:pt idx="245">
                  <c:v>11.209398756046992</c:v>
                </c:pt>
                <c:pt idx="246">
                  <c:v>4.5618521078092611</c:v>
                </c:pt>
                <c:pt idx="247">
                  <c:v>0</c:v>
                </c:pt>
                <c:pt idx="248">
                  <c:v>100.06288873531444</c:v>
                </c:pt>
                <c:pt idx="249">
                  <c:v>49.764340013821702</c:v>
                </c:pt>
                <c:pt idx="250">
                  <c:v>14.274360746371803</c:v>
                </c:pt>
                <c:pt idx="251">
                  <c:v>0</c:v>
                </c:pt>
                <c:pt idx="252">
                  <c:v>0</c:v>
                </c:pt>
                <c:pt idx="253">
                  <c:v>0</c:v>
                </c:pt>
                <c:pt idx="254">
                  <c:v>0</c:v>
                </c:pt>
                <c:pt idx="255">
                  <c:v>0</c:v>
                </c:pt>
                <c:pt idx="256">
                  <c:v>7.5252246026261229</c:v>
                </c:pt>
                <c:pt idx="257">
                  <c:v>0</c:v>
                </c:pt>
                <c:pt idx="258">
                  <c:v>0</c:v>
                </c:pt>
                <c:pt idx="259">
                  <c:v>54.410504492052524</c:v>
                </c:pt>
                <c:pt idx="260">
                  <c:v>20.492743607463716</c:v>
                </c:pt>
                <c:pt idx="261">
                  <c:v>95.046302695231503</c:v>
                </c:pt>
                <c:pt idx="262">
                  <c:v>14.877677954388389</c:v>
                </c:pt>
                <c:pt idx="263">
                  <c:v>14.031098825155494</c:v>
                </c:pt>
                <c:pt idx="264">
                  <c:v>1.0221147201105736</c:v>
                </c:pt>
                <c:pt idx="265">
                  <c:v>3.78852798894264</c:v>
                </c:pt>
                <c:pt idx="266">
                  <c:v>0</c:v>
                </c:pt>
                <c:pt idx="267">
                  <c:v>5.246717346233587</c:v>
                </c:pt>
                <c:pt idx="268">
                  <c:v>11.314443676572218</c:v>
                </c:pt>
                <c:pt idx="269">
                  <c:v>1.7021423635107116</c:v>
                </c:pt>
                <c:pt idx="270">
                  <c:v>0.7284035936420179</c:v>
                </c:pt>
                <c:pt idx="271">
                  <c:v>8.9260539046302689</c:v>
                </c:pt>
                <c:pt idx="272">
                  <c:v>8.2163096060815484</c:v>
                </c:pt>
                <c:pt idx="273">
                  <c:v>225.62681409813408</c:v>
                </c:pt>
                <c:pt idx="274">
                  <c:v>7.3883897719419487</c:v>
                </c:pt>
                <c:pt idx="275">
                  <c:v>2.1879751209398757</c:v>
                </c:pt>
                <c:pt idx="276">
                  <c:v>0</c:v>
                </c:pt>
                <c:pt idx="277">
                  <c:v>1.2460262612301314</c:v>
                </c:pt>
                <c:pt idx="278">
                  <c:v>0</c:v>
                </c:pt>
                <c:pt idx="279">
                  <c:v>0.12854181064270906</c:v>
                </c:pt>
                <c:pt idx="280">
                  <c:v>16.033863165169315</c:v>
                </c:pt>
                <c:pt idx="281">
                  <c:v>1.1617138908085693</c:v>
                </c:pt>
                <c:pt idx="282">
                  <c:v>1.9398756046993779</c:v>
                </c:pt>
                <c:pt idx="283">
                  <c:v>135.5148583275743</c:v>
                </c:pt>
                <c:pt idx="284">
                  <c:v>138.07187284035936</c:v>
                </c:pt>
                <c:pt idx="285">
                  <c:v>223.61091914305459</c:v>
                </c:pt>
                <c:pt idx="286">
                  <c:v>19.121630960608154</c:v>
                </c:pt>
                <c:pt idx="287">
                  <c:v>6.4146510020732546</c:v>
                </c:pt>
                <c:pt idx="288">
                  <c:v>0.67173462335867318</c:v>
                </c:pt>
                <c:pt idx="289">
                  <c:v>0.69108500345542501</c:v>
                </c:pt>
                <c:pt idx="290">
                  <c:v>0</c:v>
                </c:pt>
                <c:pt idx="291">
                  <c:v>0</c:v>
                </c:pt>
                <c:pt idx="292">
                  <c:v>10.450587422252937</c:v>
                </c:pt>
                <c:pt idx="293">
                  <c:v>7.5756738078783687</c:v>
                </c:pt>
                <c:pt idx="294">
                  <c:v>1.8417415342087076</c:v>
                </c:pt>
                <c:pt idx="295">
                  <c:v>2.9281271596406353</c:v>
                </c:pt>
                <c:pt idx="296">
                  <c:v>25.161022805805111</c:v>
                </c:pt>
                <c:pt idx="297">
                  <c:v>82.891499654457505</c:v>
                </c:pt>
                <c:pt idx="298">
                  <c:v>13.497581202487906</c:v>
                </c:pt>
                <c:pt idx="299">
                  <c:v>8.1506565307532828</c:v>
                </c:pt>
                <c:pt idx="300">
                  <c:v>0</c:v>
                </c:pt>
                <c:pt idx="301">
                  <c:v>0.71665514858327561</c:v>
                </c:pt>
                <c:pt idx="302">
                  <c:v>0</c:v>
                </c:pt>
                <c:pt idx="303">
                  <c:v>0</c:v>
                </c:pt>
                <c:pt idx="304">
                  <c:v>147.30476848652384</c:v>
                </c:pt>
                <c:pt idx="305">
                  <c:v>10.820317899101589</c:v>
                </c:pt>
                <c:pt idx="306">
                  <c:v>8.8113337940566687</c:v>
                </c:pt>
                <c:pt idx="307">
                  <c:v>34.754664823773318</c:v>
                </c:pt>
                <c:pt idx="308">
                  <c:v>68.787145818935727</c:v>
                </c:pt>
                <c:pt idx="309">
                  <c:v>274.84865238424322</c:v>
                </c:pt>
                <c:pt idx="310">
                  <c:v>44.405666897028333</c:v>
                </c:pt>
                <c:pt idx="311">
                  <c:v>12.860400829302003</c:v>
                </c:pt>
                <c:pt idx="312">
                  <c:v>0</c:v>
                </c:pt>
                <c:pt idx="313">
                  <c:v>0</c:v>
                </c:pt>
                <c:pt idx="314">
                  <c:v>0</c:v>
                </c:pt>
                <c:pt idx="315">
                  <c:v>0</c:v>
                </c:pt>
                <c:pt idx="316">
                  <c:v>12.13890808569454</c:v>
                </c:pt>
                <c:pt idx="317">
                  <c:v>0.56461644782308218</c:v>
                </c:pt>
                <c:pt idx="318">
                  <c:v>2.8362128541810643</c:v>
                </c:pt>
                <c:pt idx="319">
                  <c:v>9.0843123704215607</c:v>
                </c:pt>
                <c:pt idx="320">
                  <c:v>32.370421561852105</c:v>
                </c:pt>
                <c:pt idx="321">
                  <c:v>181.06081548030406</c:v>
                </c:pt>
                <c:pt idx="322">
                  <c:v>6.9087767795438833</c:v>
                </c:pt>
                <c:pt idx="323">
                  <c:v>0</c:v>
                </c:pt>
                <c:pt idx="324">
                  <c:v>0</c:v>
                </c:pt>
                <c:pt idx="325">
                  <c:v>0</c:v>
                </c:pt>
                <c:pt idx="326">
                  <c:v>0</c:v>
                </c:pt>
                <c:pt idx="327">
                  <c:v>7.3227366966136831</c:v>
                </c:pt>
                <c:pt idx="328">
                  <c:v>12.131997235659986</c:v>
                </c:pt>
                <c:pt idx="329">
                  <c:v>134.65653075328265</c:v>
                </c:pt>
                <c:pt idx="330">
                  <c:v>57.570836212854175</c:v>
                </c:pt>
                <c:pt idx="331">
                  <c:v>40.51900483759502</c:v>
                </c:pt>
                <c:pt idx="332">
                  <c:v>365.19695922598476</c:v>
                </c:pt>
                <c:pt idx="333">
                  <c:v>204.97512093987558</c:v>
                </c:pt>
                <c:pt idx="334">
                  <c:v>376.798203178991</c:v>
                </c:pt>
                <c:pt idx="335">
                  <c:v>10.7007601935038</c:v>
                </c:pt>
                <c:pt idx="336">
                  <c:v>0</c:v>
                </c:pt>
                <c:pt idx="337">
                  <c:v>0</c:v>
                </c:pt>
                <c:pt idx="338">
                  <c:v>0</c:v>
                </c:pt>
                <c:pt idx="339">
                  <c:v>2.7643400138217</c:v>
                </c:pt>
                <c:pt idx="340">
                  <c:v>2.5245335176226678</c:v>
                </c:pt>
                <c:pt idx="341">
                  <c:v>0.86869384934346927</c:v>
                </c:pt>
                <c:pt idx="342">
                  <c:v>2.21147201105736</c:v>
                </c:pt>
                <c:pt idx="343">
                  <c:v>3.4775397373876986</c:v>
                </c:pt>
                <c:pt idx="344">
                  <c:v>2.3842432619212164</c:v>
                </c:pt>
                <c:pt idx="345">
                  <c:v>0</c:v>
                </c:pt>
                <c:pt idx="346">
                  <c:v>7.8991015894955074</c:v>
                </c:pt>
                <c:pt idx="347">
                  <c:v>0</c:v>
                </c:pt>
                <c:pt idx="348">
                  <c:v>0</c:v>
                </c:pt>
                <c:pt idx="349">
                  <c:v>0</c:v>
                </c:pt>
                <c:pt idx="350">
                  <c:v>0.25915687629578438</c:v>
                </c:pt>
                <c:pt idx="351">
                  <c:v>2.7836903939184521</c:v>
                </c:pt>
                <c:pt idx="352">
                  <c:v>39.602626123013124</c:v>
                </c:pt>
                <c:pt idx="353">
                  <c:v>27.851416724257081</c:v>
                </c:pt>
                <c:pt idx="354">
                  <c:v>9.8016586040082938</c:v>
                </c:pt>
                <c:pt idx="355">
                  <c:v>16.608845888044229</c:v>
                </c:pt>
                <c:pt idx="356">
                  <c:v>38.378714581893576</c:v>
                </c:pt>
                <c:pt idx="357">
                  <c:v>73.354526606772637</c:v>
                </c:pt>
                <c:pt idx="358">
                  <c:v>20.852107809260538</c:v>
                </c:pt>
                <c:pt idx="359">
                  <c:v>8.5798203178991024</c:v>
                </c:pt>
                <c:pt idx="360">
                  <c:v>5.2771250863856247</c:v>
                </c:pt>
                <c:pt idx="361">
                  <c:v>0.85418106427090523</c:v>
                </c:pt>
                <c:pt idx="362">
                  <c:v>2.8562543192812715</c:v>
                </c:pt>
                <c:pt idx="363">
                  <c:v>4.9958534899792673</c:v>
                </c:pt>
                <c:pt idx="364">
                  <c:v>18.454733932273669</c:v>
                </c:pt>
                <c:pt idx="365">
                  <c:v>6.4084312370421559</c:v>
                </c:pt>
                <c:pt idx="366">
                  <c:v>7.1845196959225976</c:v>
                </c:pt>
                <c:pt idx="367">
                  <c:v>17.033172080165858</c:v>
                </c:pt>
                <c:pt idx="368">
                  <c:v>16.313752591568761</c:v>
                </c:pt>
                <c:pt idx="369">
                  <c:v>33.373185901865931</c:v>
                </c:pt>
                <c:pt idx="370">
                  <c:v>14.241188666205943</c:v>
                </c:pt>
                <c:pt idx="371">
                  <c:v>3.7408431237042157</c:v>
                </c:pt>
                <c:pt idx="372">
                  <c:v>4.4478230822391156</c:v>
                </c:pt>
                <c:pt idx="373">
                  <c:v>6.5141672425708359</c:v>
                </c:pt>
                <c:pt idx="374">
                  <c:v>0</c:v>
                </c:pt>
                <c:pt idx="375">
                  <c:v>0</c:v>
                </c:pt>
                <c:pt idx="376">
                  <c:v>2.0089841050449206</c:v>
                </c:pt>
                <c:pt idx="377">
                  <c:v>26.426399447131995</c:v>
                </c:pt>
                <c:pt idx="378">
                  <c:v>5.6109191430545957</c:v>
                </c:pt>
                <c:pt idx="379">
                  <c:v>15.505183137525917</c:v>
                </c:pt>
                <c:pt idx="380">
                  <c:v>146.87214927436074</c:v>
                </c:pt>
                <c:pt idx="381">
                  <c:v>33.952315134761577</c:v>
                </c:pt>
                <c:pt idx="382">
                  <c:v>10.483759502418796</c:v>
                </c:pt>
                <c:pt idx="383">
                  <c:v>1.1948859709744297</c:v>
                </c:pt>
                <c:pt idx="384">
                  <c:v>0</c:v>
                </c:pt>
                <c:pt idx="385">
                  <c:v>0</c:v>
                </c:pt>
                <c:pt idx="386">
                  <c:v>0</c:v>
                </c:pt>
                <c:pt idx="387">
                  <c:v>5.8196268140981333</c:v>
                </c:pt>
                <c:pt idx="388">
                  <c:v>30.955079474775395</c:v>
                </c:pt>
                <c:pt idx="389">
                  <c:v>40.476848652384241</c:v>
                </c:pt>
                <c:pt idx="390">
                  <c:v>9.1029716655148576</c:v>
                </c:pt>
                <c:pt idx="391">
                  <c:v>7.1451278507256388</c:v>
                </c:pt>
                <c:pt idx="392">
                  <c:v>38.104353835521771</c:v>
                </c:pt>
                <c:pt idx="393">
                  <c:v>24.763648928818242</c:v>
                </c:pt>
                <c:pt idx="394">
                  <c:v>9.0621976503109867</c:v>
                </c:pt>
                <c:pt idx="395">
                  <c:v>3.2639944713199718</c:v>
                </c:pt>
                <c:pt idx="396">
                  <c:v>1.1617138908085693</c:v>
                </c:pt>
                <c:pt idx="397">
                  <c:v>0.92674498963372487</c:v>
                </c:pt>
                <c:pt idx="398">
                  <c:v>3.4830684174153417</c:v>
                </c:pt>
                <c:pt idx="399">
                  <c:v>7.9986178299930888</c:v>
                </c:pt>
                <c:pt idx="400">
                  <c:v>10.972356599861783</c:v>
                </c:pt>
                <c:pt idx="401">
                  <c:v>3.5950241879751208</c:v>
                </c:pt>
                <c:pt idx="402">
                  <c:v>3.6738078783690389</c:v>
                </c:pt>
                <c:pt idx="403">
                  <c:v>18.040082930200416</c:v>
                </c:pt>
                <c:pt idx="404">
                  <c:v>26.525915687629578</c:v>
                </c:pt>
                <c:pt idx="405">
                  <c:v>16.785763648928818</c:v>
                </c:pt>
                <c:pt idx="406">
                  <c:v>9.2992398064961996</c:v>
                </c:pt>
                <c:pt idx="407">
                  <c:v>5.246717346233587</c:v>
                </c:pt>
                <c:pt idx="408">
                  <c:v>1.3255010366275051</c:v>
                </c:pt>
                <c:pt idx="409">
                  <c:v>0.515549412577747</c:v>
                </c:pt>
                <c:pt idx="410">
                  <c:v>0.40082930200414646</c:v>
                </c:pt>
                <c:pt idx="411">
                  <c:v>0.66482377332411879</c:v>
                </c:pt>
                <c:pt idx="412">
                  <c:v>3.4319281271596402</c:v>
                </c:pt>
                <c:pt idx="413">
                  <c:v>4.3980649619903245</c:v>
                </c:pt>
                <c:pt idx="414">
                  <c:v>5.2356599861783</c:v>
                </c:pt>
                <c:pt idx="415">
                  <c:v>2.0504492052522458</c:v>
                </c:pt>
                <c:pt idx="416">
                  <c:v>71.258465791292323</c:v>
                </c:pt>
                <c:pt idx="417">
                  <c:v>10.210780926053904</c:v>
                </c:pt>
                <c:pt idx="418">
                  <c:v>13.045611610228057</c:v>
                </c:pt>
                <c:pt idx="419">
                  <c:v>3.2868002764340014</c:v>
                </c:pt>
                <c:pt idx="420">
                  <c:v>2.0697995853489979</c:v>
                </c:pt>
                <c:pt idx="421">
                  <c:v>2.2474084312370421</c:v>
                </c:pt>
                <c:pt idx="422">
                  <c:v>2.7850725639253624</c:v>
                </c:pt>
                <c:pt idx="423">
                  <c:v>0</c:v>
                </c:pt>
                <c:pt idx="424">
                  <c:v>10.855563234277817</c:v>
                </c:pt>
                <c:pt idx="425">
                  <c:v>21.975812024879058</c:v>
                </c:pt>
                <c:pt idx="426">
                  <c:v>1.3904630269523151</c:v>
                </c:pt>
                <c:pt idx="427">
                  <c:v>23.791292328956459</c:v>
                </c:pt>
                <c:pt idx="428">
                  <c:v>36.440912232204553</c:v>
                </c:pt>
                <c:pt idx="429">
                  <c:v>14.175535590877677</c:v>
                </c:pt>
                <c:pt idx="430">
                  <c:v>0.68417415342087073</c:v>
                </c:pt>
                <c:pt idx="431">
                  <c:v>1.9889426399447132</c:v>
                </c:pt>
                <c:pt idx="432">
                  <c:v>0</c:v>
                </c:pt>
                <c:pt idx="433">
                  <c:v>0</c:v>
                </c:pt>
                <c:pt idx="434">
                  <c:v>7.7049067035245331</c:v>
                </c:pt>
                <c:pt idx="435">
                  <c:v>0.52315134761575677</c:v>
                </c:pt>
                <c:pt idx="436">
                  <c:v>7.048375950241879</c:v>
                </c:pt>
                <c:pt idx="437">
                  <c:v>0.42432619212163092</c:v>
                </c:pt>
                <c:pt idx="438">
                  <c:v>10.919143054595715</c:v>
                </c:pt>
                <c:pt idx="439">
                  <c:v>2.0545957152729786</c:v>
                </c:pt>
                <c:pt idx="440">
                  <c:v>17.028334485141674</c:v>
                </c:pt>
                <c:pt idx="441">
                  <c:v>85.682791983413949</c:v>
                </c:pt>
                <c:pt idx="442">
                  <c:v>0</c:v>
                </c:pt>
                <c:pt idx="443">
                  <c:v>0</c:v>
                </c:pt>
                <c:pt idx="444">
                  <c:v>0</c:v>
                </c:pt>
                <c:pt idx="445">
                  <c:v>0</c:v>
                </c:pt>
                <c:pt idx="446">
                  <c:v>0</c:v>
                </c:pt>
                <c:pt idx="447">
                  <c:v>1.1395991706979958</c:v>
                </c:pt>
                <c:pt idx="448">
                  <c:v>1.3973738769868693</c:v>
                </c:pt>
                <c:pt idx="449">
                  <c:v>1.12992398064962</c:v>
                </c:pt>
                <c:pt idx="450">
                  <c:v>5.9433310297166546</c:v>
                </c:pt>
                <c:pt idx="451">
                  <c:v>9.4118866620594321</c:v>
                </c:pt>
                <c:pt idx="452">
                  <c:v>9.6689702833448514</c:v>
                </c:pt>
                <c:pt idx="453">
                  <c:v>7.3821700069108491</c:v>
                </c:pt>
                <c:pt idx="454">
                  <c:v>1.7069799585348997</c:v>
                </c:pt>
                <c:pt idx="455">
                  <c:v>0</c:v>
                </c:pt>
                <c:pt idx="456">
                  <c:v>0</c:v>
                </c:pt>
                <c:pt idx="457">
                  <c:v>3.7760884588804422</c:v>
                </c:pt>
                <c:pt idx="458">
                  <c:v>0</c:v>
                </c:pt>
                <c:pt idx="459">
                  <c:v>1.5950241879751208</c:v>
                </c:pt>
                <c:pt idx="460">
                  <c:v>7.7802349689011745</c:v>
                </c:pt>
                <c:pt idx="461">
                  <c:v>36.733932273669659</c:v>
                </c:pt>
                <c:pt idx="462">
                  <c:v>0.88735314443676572</c:v>
                </c:pt>
                <c:pt idx="463">
                  <c:v>0.22183828610919143</c:v>
                </c:pt>
                <c:pt idx="464">
                  <c:v>115.95507947477539</c:v>
                </c:pt>
                <c:pt idx="465">
                  <c:v>36.523151347615759</c:v>
                </c:pt>
                <c:pt idx="466">
                  <c:v>46.030407740152036</c:v>
                </c:pt>
                <c:pt idx="467">
                  <c:v>3.2038700760193501</c:v>
                </c:pt>
                <c:pt idx="468">
                  <c:v>0.23289564616447822</c:v>
                </c:pt>
                <c:pt idx="469">
                  <c:v>0</c:v>
                </c:pt>
                <c:pt idx="470">
                  <c:v>1.7346233586731168</c:v>
                </c:pt>
                <c:pt idx="471">
                  <c:v>0</c:v>
                </c:pt>
                <c:pt idx="472">
                  <c:v>3.0400829302004149</c:v>
                </c:pt>
                <c:pt idx="473">
                  <c:v>4.6516931582584657</c:v>
                </c:pt>
                <c:pt idx="474">
                  <c:v>1.6973047684865237</c:v>
                </c:pt>
                <c:pt idx="475">
                  <c:v>3.5383552176917763</c:v>
                </c:pt>
                <c:pt idx="476">
                  <c:v>8.3448514167242571</c:v>
                </c:pt>
                <c:pt idx="477">
                  <c:v>29.82584657912923</c:v>
                </c:pt>
                <c:pt idx="478">
                  <c:v>13.518313752591569</c:v>
                </c:pt>
                <c:pt idx="479">
                  <c:v>4.1181755355908773</c:v>
                </c:pt>
                <c:pt idx="480">
                  <c:v>0.26675881133379403</c:v>
                </c:pt>
                <c:pt idx="481">
                  <c:v>0</c:v>
                </c:pt>
                <c:pt idx="482">
                  <c:v>1.0145127850725639</c:v>
                </c:pt>
                <c:pt idx="483">
                  <c:v>8.7629578438147888</c:v>
                </c:pt>
                <c:pt idx="484">
                  <c:v>12.446440912232204</c:v>
                </c:pt>
                <c:pt idx="485">
                  <c:v>0.42709053213545262</c:v>
                </c:pt>
                <c:pt idx="486">
                  <c:v>67.820317899101582</c:v>
                </c:pt>
                <c:pt idx="487">
                  <c:v>98.583275742916371</c:v>
                </c:pt>
                <c:pt idx="488">
                  <c:v>109.18244644091222</c:v>
                </c:pt>
                <c:pt idx="489">
                  <c:v>18.111264685556321</c:v>
                </c:pt>
                <c:pt idx="490">
                  <c:v>0</c:v>
                </c:pt>
                <c:pt idx="491">
                  <c:v>0.86040082930200401</c:v>
                </c:pt>
                <c:pt idx="492">
                  <c:v>0</c:v>
                </c:pt>
                <c:pt idx="493">
                  <c:v>0</c:v>
                </c:pt>
                <c:pt idx="494">
                  <c:v>0</c:v>
                </c:pt>
                <c:pt idx="495">
                  <c:v>0</c:v>
                </c:pt>
                <c:pt idx="496">
                  <c:v>6.6212854181064271</c:v>
                </c:pt>
                <c:pt idx="497">
                  <c:v>0.76364892881824464</c:v>
                </c:pt>
                <c:pt idx="498">
                  <c:v>9.4706288873531435</c:v>
                </c:pt>
                <c:pt idx="499">
                  <c:v>2.3407049067035244</c:v>
                </c:pt>
                <c:pt idx="500">
                  <c:v>21.009675190048373</c:v>
                </c:pt>
                <c:pt idx="501">
                  <c:v>37.044229440221145</c:v>
                </c:pt>
                <c:pt idx="502">
                  <c:v>0.69592259847961302</c:v>
                </c:pt>
                <c:pt idx="503">
                  <c:v>0</c:v>
                </c:pt>
                <c:pt idx="504">
                  <c:v>0</c:v>
                </c:pt>
                <c:pt idx="505">
                  <c:v>0</c:v>
                </c:pt>
                <c:pt idx="506">
                  <c:v>0</c:v>
                </c:pt>
                <c:pt idx="507">
                  <c:v>0</c:v>
                </c:pt>
                <c:pt idx="508">
                  <c:v>3.8894263994471321</c:v>
                </c:pt>
                <c:pt idx="509">
                  <c:v>0</c:v>
                </c:pt>
                <c:pt idx="510">
                  <c:v>0</c:v>
                </c:pt>
                <c:pt idx="511">
                  <c:v>2.0704906703524535</c:v>
                </c:pt>
                <c:pt idx="512">
                  <c:v>2.2432619212163094</c:v>
                </c:pt>
                <c:pt idx="513">
                  <c:v>3.4941257774706287</c:v>
                </c:pt>
                <c:pt idx="514">
                  <c:v>0.81755355908776772</c:v>
                </c:pt>
                <c:pt idx="515">
                  <c:v>0</c:v>
                </c:pt>
                <c:pt idx="516">
                  <c:v>0</c:v>
                </c:pt>
                <c:pt idx="517">
                  <c:v>0</c:v>
                </c:pt>
                <c:pt idx="518">
                  <c:v>0</c:v>
                </c:pt>
                <c:pt idx="519">
                  <c:v>4.3185901865929512</c:v>
                </c:pt>
                <c:pt idx="520">
                  <c:v>7.5038009675190045</c:v>
                </c:pt>
                <c:pt idx="521">
                  <c:v>13.931582584657912</c:v>
                </c:pt>
                <c:pt idx="522">
                  <c:v>0</c:v>
                </c:pt>
                <c:pt idx="523">
                  <c:v>3.5604699378023499</c:v>
                </c:pt>
                <c:pt idx="524">
                  <c:v>22.227366966136834</c:v>
                </c:pt>
                <c:pt idx="525">
                  <c:v>76.370421561852098</c:v>
                </c:pt>
                <c:pt idx="526">
                  <c:v>65.67311679336558</c:v>
                </c:pt>
                <c:pt idx="527">
                  <c:v>1.2370421561852105</c:v>
                </c:pt>
                <c:pt idx="528">
                  <c:v>0</c:v>
                </c:pt>
                <c:pt idx="529">
                  <c:v>0</c:v>
                </c:pt>
                <c:pt idx="530">
                  <c:v>0</c:v>
                </c:pt>
                <c:pt idx="531">
                  <c:v>0</c:v>
                </c:pt>
                <c:pt idx="532">
                  <c:v>8.796129923980649</c:v>
                </c:pt>
                <c:pt idx="533">
                  <c:v>22.902557014512784</c:v>
                </c:pt>
                <c:pt idx="534">
                  <c:v>6.9682100898410502</c:v>
                </c:pt>
                <c:pt idx="535">
                  <c:v>15.582584657912921</c:v>
                </c:pt>
                <c:pt idx="536">
                  <c:v>46.975120939875602</c:v>
                </c:pt>
                <c:pt idx="537">
                  <c:v>55.127850725639256</c:v>
                </c:pt>
                <c:pt idx="538">
                  <c:v>10.174153420870766</c:v>
                </c:pt>
                <c:pt idx="539">
                  <c:v>0</c:v>
                </c:pt>
                <c:pt idx="540">
                  <c:v>0</c:v>
                </c:pt>
                <c:pt idx="541">
                  <c:v>0</c:v>
                </c:pt>
                <c:pt idx="542">
                  <c:v>0</c:v>
                </c:pt>
                <c:pt idx="543">
                  <c:v>0.86454733932273664</c:v>
                </c:pt>
                <c:pt idx="544">
                  <c:v>1.7297857636489289</c:v>
                </c:pt>
                <c:pt idx="545">
                  <c:v>4.8458880442294401</c:v>
                </c:pt>
                <c:pt idx="546">
                  <c:v>4.5577055977885284</c:v>
                </c:pt>
                <c:pt idx="547">
                  <c:v>17.787145818935727</c:v>
                </c:pt>
                <c:pt idx="548">
                  <c:v>92.787836903939194</c:v>
                </c:pt>
                <c:pt idx="549">
                  <c:v>11.771250863856254</c:v>
                </c:pt>
                <c:pt idx="550">
                  <c:v>9.5127850725639256</c:v>
                </c:pt>
                <c:pt idx="551">
                  <c:v>13.404284727021423</c:v>
                </c:pt>
                <c:pt idx="552">
                  <c:v>1.2971665514858326</c:v>
                </c:pt>
                <c:pt idx="553">
                  <c:v>0</c:v>
                </c:pt>
                <c:pt idx="554">
                  <c:v>0</c:v>
                </c:pt>
                <c:pt idx="555">
                  <c:v>0</c:v>
                </c:pt>
                <c:pt idx="556">
                  <c:v>0</c:v>
                </c:pt>
                <c:pt idx="557">
                  <c:v>0</c:v>
                </c:pt>
                <c:pt idx="558">
                  <c:v>1.6033172080165858</c:v>
                </c:pt>
                <c:pt idx="559">
                  <c:v>0</c:v>
                </c:pt>
                <c:pt idx="560">
                  <c:v>0.38631651693158253</c:v>
                </c:pt>
                <c:pt idx="561">
                  <c:v>14.640635798203178</c:v>
                </c:pt>
                <c:pt idx="562">
                  <c:v>2.1368348306841742</c:v>
                </c:pt>
                <c:pt idx="563">
                  <c:v>0</c:v>
                </c:pt>
                <c:pt idx="564">
                  <c:v>0</c:v>
                </c:pt>
                <c:pt idx="565">
                  <c:v>0</c:v>
                </c:pt>
                <c:pt idx="566">
                  <c:v>0</c:v>
                </c:pt>
                <c:pt idx="567">
                  <c:v>3.7249481686247408</c:v>
                </c:pt>
                <c:pt idx="568">
                  <c:v>1.8534899792674497</c:v>
                </c:pt>
                <c:pt idx="569">
                  <c:v>1.9412577747062887</c:v>
                </c:pt>
                <c:pt idx="570">
                  <c:v>1.3759502418797511</c:v>
                </c:pt>
                <c:pt idx="571">
                  <c:v>31.805805114029024</c:v>
                </c:pt>
                <c:pt idx="572">
                  <c:v>2.4948168624740843</c:v>
                </c:pt>
                <c:pt idx="573">
                  <c:v>3.9398756046993779</c:v>
                </c:pt>
                <c:pt idx="574">
                  <c:v>0</c:v>
                </c:pt>
                <c:pt idx="575">
                  <c:v>0</c:v>
                </c:pt>
                <c:pt idx="576">
                  <c:v>0</c:v>
                </c:pt>
                <c:pt idx="577">
                  <c:v>0</c:v>
                </c:pt>
                <c:pt idx="578">
                  <c:v>0</c:v>
                </c:pt>
                <c:pt idx="579">
                  <c:v>0</c:v>
                </c:pt>
                <c:pt idx="580">
                  <c:v>2.5597788527988943</c:v>
                </c:pt>
                <c:pt idx="581">
                  <c:v>2.8693849343469249</c:v>
                </c:pt>
                <c:pt idx="582">
                  <c:v>1.1119557705597789</c:v>
                </c:pt>
                <c:pt idx="583">
                  <c:v>21.706288873531442</c:v>
                </c:pt>
                <c:pt idx="584">
                  <c:v>43.706288873531442</c:v>
                </c:pt>
                <c:pt idx="585">
                  <c:v>16.498272287491361</c:v>
                </c:pt>
                <c:pt idx="586">
                  <c:v>0</c:v>
                </c:pt>
                <c:pt idx="587">
                  <c:v>0</c:v>
                </c:pt>
                <c:pt idx="588">
                  <c:v>0</c:v>
                </c:pt>
                <c:pt idx="589">
                  <c:v>0</c:v>
                </c:pt>
                <c:pt idx="590">
                  <c:v>1.2363510711817554</c:v>
                </c:pt>
                <c:pt idx="591">
                  <c:v>0</c:v>
                </c:pt>
                <c:pt idx="592">
                  <c:v>0.19004837595024188</c:v>
                </c:pt>
                <c:pt idx="593">
                  <c:v>0</c:v>
                </c:pt>
                <c:pt idx="594">
                  <c:v>0</c:v>
                </c:pt>
                <c:pt idx="595">
                  <c:v>0.92812715964063575</c:v>
                </c:pt>
                <c:pt idx="596">
                  <c:v>11.711817553559086</c:v>
                </c:pt>
                <c:pt idx="597">
                  <c:v>23.90463026952315</c:v>
                </c:pt>
                <c:pt idx="598">
                  <c:v>6.9571527297857632</c:v>
                </c:pt>
                <c:pt idx="599">
                  <c:v>0</c:v>
                </c:pt>
                <c:pt idx="600">
                  <c:v>0</c:v>
                </c:pt>
                <c:pt idx="601">
                  <c:v>0</c:v>
                </c:pt>
                <c:pt idx="602">
                  <c:v>0</c:v>
                </c:pt>
                <c:pt idx="603">
                  <c:v>0</c:v>
                </c:pt>
                <c:pt idx="604">
                  <c:v>2.5528680027643396</c:v>
                </c:pt>
                <c:pt idx="605">
                  <c:v>0</c:v>
                </c:pt>
                <c:pt idx="606">
                  <c:v>8.9716655148583264</c:v>
                </c:pt>
                <c:pt idx="607">
                  <c:v>145.52176917760883</c:v>
                </c:pt>
                <c:pt idx="608">
                  <c:v>16.10573600552868</c:v>
                </c:pt>
                <c:pt idx="609">
                  <c:v>28.848652384243259</c:v>
                </c:pt>
                <c:pt idx="610">
                  <c:v>2.5369730476848651</c:v>
                </c:pt>
                <c:pt idx="611">
                  <c:v>0</c:v>
                </c:pt>
                <c:pt idx="612">
                  <c:v>0</c:v>
                </c:pt>
                <c:pt idx="613">
                  <c:v>1.1644782308223911</c:v>
                </c:pt>
                <c:pt idx="614">
                  <c:v>0</c:v>
                </c:pt>
                <c:pt idx="615">
                  <c:v>1.0138217000691085</c:v>
                </c:pt>
                <c:pt idx="616">
                  <c:v>3.3358673116793365</c:v>
                </c:pt>
                <c:pt idx="617">
                  <c:v>0</c:v>
                </c:pt>
                <c:pt idx="618">
                  <c:v>0</c:v>
                </c:pt>
                <c:pt idx="619">
                  <c:v>2.7035245335176223</c:v>
                </c:pt>
                <c:pt idx="620">
                  <c:v>4.4312370421561855</c:v>
                </c:pt>
                <c:pt idx="621">
                  <c:v>52.881133379405668</c:v>
                </c:pt>
                <c:pt idx="622">
                  <c:v>0.31098825155494125</c:v>
                </c:pt>
                <c:pt idx="623">
                  <c:v>0</c:v>
                </c:pt>
                <c:pt idx="624">
                  <c:v>0</c:v>
                </c:pt>
                <c:pt idx="625">
                  <c:v>0</c:v>
                </c:pt>
                <c:pt idx="626">
                  <c:v>0</c:v>
                </c:pt>
                <c:pt idx="627">
                  <c:v>0</c:v>
                </c:pt>
                <c:pt idx="628">
                  <c:v>2.48790601243953</c:v>
                </c:pt>
                <c:pt idx="629">
                  <c:v>3.178991015894955</c:v>
                </c:pt>
                <c:pt idx="630">
                  <c:v>0.414651002073255</c:v>
                </c:pt>
                <c:pt idx="631">
                  <c:v>17.346233586731167</c:v>
                </c:pt>
                <c:pt idx="632">
                  <c:v>30.545957152729784</c:v>
                </c:pt>
                <c:pt idx="633">
                  <c:v>72.563925362819617</c:v>
                </c:pt>
                <c:pt idx="634">
                  <c:v>4.6302695231513473</c:v>
                </c:pt>
                <c:pt idx="635">
                  <c:v>0</c:v>
                </c:pt>
              </c:numCache>
            </c:numRef>
          </c:val>
          <c:smooth val="0"/>
          <c:extLst xmlns:c16r2="http://schemas.microsoft.com/office/drawing/2015/06/chart">
            <c:ext xmlns:c16="http://schemas.microsoft.com/office/drawing/2014/chart" uri="{C3380CC4-5D6E-409C-BE32-E72D297353CC}">
              <c16:uniqueId val="{00000001-62F4-4FC1-B5DF-FFE07D338905}"/>
            </c:ext>
          </c:extLst>
        </c:ser>
        <c:dLbls>
          <c:showLegendKey val="0"/>
          <c:showVal val="0"/>
          <c:showCatName val="0"/>
          <c:showSerName val="0"/>
          <c:showPercent val="0"/>
          <c:showBubbleSize val="0"/>
        </c:dLbls>
        <c:marker val="1"/>
        <c:smooth val="0"/>
        <c:axId val="-1103191648"/>
        <c:axId val="-1103188928"/>
      </c:lineChart>
      <c:dateAx>
        <c:axId val="-1103191648"/>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88928"/>
        <c:crosses val="autoZero"/>
        <c:auto val="0"/>
        <c:lblOffset val="100"/>
        <c:baseTimeUnit val="months"/>
        <c:majorUnit val="4"/>
        <c:majorTimeUnit val="years"/>
        <c:minorUnit val="4"/>
        <c:minorTimeUnit val="years"/>
      </c:dateAx>
      <c:valAx>
        <c:axId val="-1103188928"/>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91648"/>
        <c:crosses val="max"/>
        <c:crossBetween val="between"/>
      </c:valAx>
      <c:valAx>
        <c:axId val="-1103185664"/>
        <c:scaling>
          <c:orientation val="maxMin"/>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3184576"/>
        <c:crosses val="max"/>
        <c:crossBetween val="between"/>
      </c:valAx>
      <c:dateAx>
        <c:axId val="-1103184576"/>
        <c:scaling>
          <c:orientation val="minMax"/>
        </c:scaling>
        <c:delete val="1"/>
        <c:axPos val="t"/>
        <c:numFmt formatCode="[$-14009]dd/mm/yy;@" sourceLinked="1"/>
        <c:majorTickMark val="out"/>
        <c:minorTickMark val="none"/>
        <c:tickLblPos val="nextTo"/>
        <c:crossAx val="-1103185664"/>
        <c:crosses val="autoZero"/>
        <c:auto val="1"/>
        <c:lblOffset val="100"/>
        <c:baseTimeUnit val="months"/>
        <c:majorUnit val="1"/>
        <c:minorUnit val="1"/>
      </c:dateAx>
      <c:spPr>
        <a:noFill/>
        <a:ln>
          <a:noFill/>
        </a:ln>
        <a:effectLst/>
      </c:spPr>
    </c:plotArea>
    <c:legend>
      <c:legendPos val="r"/>
      <c:layout>
        <c:manualLayout>
          <c:xMode val="edge"/>
          <c:yMode val="edge"/>
          <c:x val="0.60741264289104258"/>
          <c:y val="0.55109079382584114"/>
          <c:w val="0.32744733199429882"/>
          <c:h val="0.112080470926875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0.00328</cdr:x>
      <cdr:y>0.11228</cdr:y>
    </cdr:from>
    <cdr:to>
      <cdr:x>0.05947</cdr:x>
      <cdr:y>0.70141</cdr:y>
    </cdr:to>
    <cdr:sp macro="" textlink="">
      <cdr:nvSpPr>
        <cdr:cNvPr id="2" name="Textfeld 1"/>
        <cdr:cNvSpPr txBox="1"/>
      </cdr:nvSpPr>
      <cdr:spPr>
        <a:xfrm xmlns:a="http://schemas.openxmlformats.org/drawingml/2006/main" rot="16200000">
          <a:off x="-425364" y="723515"/>
          <a:ext cx="1410828" cy="5015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dirty="0"/>
            <a:t>Precipitation</a:t>
          </a:r>
          <a:r>
            <a:rPr lang="en-IN" sz="1100" baseline="0" dirty="0"/>
            <a:t> (mm)</a:t>
          </a:r>
          <a:endParaRPr lang="en-IN" sz="1100" dirty="0"/>
        </a:p>
      </cdr:txBody>
    </cdr:sp>
  </cdr:relSizeAnchor>
  <cdr:relSizeAnchor xmlns:cdr="http://schemas.openxmlformats.org/drawingml/2006/chartDrawing">
    <cdr:from>
      <cdr:x>0.93692</cdr:x>
      <cdr:y>0</cdr:y>
    </cdr:from>
    <cdr:to>
      <cdr:x>1</cdr:x>
      <cdr:y>1</cdr:y>
    </cdr:to>
    <cdr:sp macro="" textlink="">
      <cdr:nvSpPr>
        <cdr:cNvPr id="3" name="Textfeld 1"/>
        <cdr:cNvSpPr txBox="1"/>
      </cdr:nvSpPr>
      <cdr:spPr>
        <a:xfrm xmlns:a="http://schemas.openxmlformats.org/drawingml/2006/main" rot="5400000">
          <a:off x="5499363" y="812624"/>
          <a:ext cx="2266473" cy="4320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baseline="0" dirty="0"/>
            <a:t>Inflow to TG </a:t>
          </a:r>
          <a:r>
            <a:rPr lang="en-IN" sz="1100" baseline="0" dirty="0" err="1"/>
            <a:t>Halli</a:t>
          </a:r>
          <a:r>
            <a:rPr lang="en-IN" sz="1100" baseline="0" dirty="0"/>
            <a:t> reservoir (mm)</a:t>
          </a:r>
          <a:endParaRPr lang="en-IN"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0.82672</cdr:x>
      <cdr:y>0.47657</cdr:y>
    </cdr:from>
    <cdr:to>
      <cdr:x>0.96396</cdr:x>
      <cdr:y>0.58134</cdr:y>
    </cdr:to>
    <cdr:sp macro="" textlink="">
      <cdr:nvSpPr>
        <cdr:cNvPr id="2" name="Textfeld 1"/>
        <cdr:cNvSpPr txBox="1"/>
      </cdr:nvSpPr>
      <cdr:spPr>
        <a:xfrm xmlns:a="http://schemas.openxmlformats.org/drawingml/2006/main">
          <a:off x="4762500" y="1343025"/>
          <a:ext cx="79057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a:t>cm (units)</a:t>
          </a:r>
        </a:p>
      </cdr:txBody>
    </cdr:sp>
  </cdr:relSizeAnchor>
  <cdr:relSizeAnchor xmlns:cdr="http://schemas.openxmlformats.org/drawingml/2006/chartDrawing">
    <cdr:from>
      <cdr:x>0.65118</cdr:x>
      <cdr:y>0.6112</cdr:y>
    </cdr:from>
    <cdr:to>
      <cdr:x>0.68921</cdr:x>
      <cdr:y>0.79371</cdr:y>
    </cdr:to>
    <cdr:sp macro="" textlink="">
      <cdr:nvSpPr>
        <cdr:cNvPr id="3" name="Textfeld 1"/>
        <cdr:cNvSpPr txBox="1"/>
      </cdr:nvSpPr>
      <cdr:spPr>
        <a:xfrm xmlns:a="http://schemas.openxmlformats.org/drawingml/2006/main" rot="5400000">
          <a:off x="3603625" y="1870076"/>
          <a:ext cx="514350" cy="219075"/>
        </a:xfrm>
        <a:prstGeom xmlns:a="http://schemas.openxmlformats.org/drawingml/2006/main" prst="rect">
          <a:avLst/>
        </a:prstGeom>
      </cdr:spPr>
    </cdr:sp>
  </cdr:relSizeAnchor>
  <cdr:relSizeAnchor xmlns:cdr="http://schemas.openxmlformats.org/drawingml/2006/chartDrawing">
    <cdr:from>
      <cdr:x>0.84877</cdr:x>
      <cdr:y>0.53515</cdr:y>
    </cdr:from>
    <cdr:to>
      <cdr:x>0.93805</cdr:x>
      <cdr:y>0.61289</cdr:y>
    </cdr:to>
    <cdr:sp macro="" textlink="">
      <cdr:nvSpPr>
        <cdr:cNvPr id="4" name="Textfeld 1"/>
        <cdr:cNvSpPr txBox="1"/>
      </cdr:nvSpPr>
      <cdr:spPr>
        <a:xfrm xmlns:a="http://schemas.openxmlformats.org/drawingml/2006/main">
          <a:off x="4889500" y="1508125"/>
          <a:ext cx="514350" cy="219075"/>
        </a:xfrm>
        <a:prstGeom xmlns:a="http://schemas.openxmlformats.org/drawingml/2006/main" prst="rect">
          <a:avLst/>
        </a:prstGeom>
      </cdr:spPr>
    </cdr:sp>
  </cdr:relSizeAnchor>
</c:userShapes>
</file>

<file path=ppt/drawings/drawing3.xml><?xml version="1.0" encoding="utf-8"?>
<c:userShapes xmlns:c="http://schemas.openxmlformats.org/drawingml/2006/chart">
  <cdr:relSizeAnchor xmlns:cdr="http://schemas.openxmlformats.org/drawingml/2006/chartDrawing">
    <cdr:from>
      <cdr:x>0.00328</cdr:x>
      <cdr:y>0.11228</cdr:y>
    </cdr:from>
    <cdr:to>
      <cdr:x>0.05947</cdr:x>
      <cdr:y>0.70141</cdr:y>
    </cdr:to>
    <cdr:sp macro="" textlink="">
      <cdr:nvSpPr>
        <cdr:cNvPr id="2" name="Textfeld 1"/>
        <cdr:cNvSpPr txBox="1"/>
      </cdr:nvSpPr>
      <cdr:spPr>
        <a:xfrm xmlns:a="http://schemas.openxmlformats.org/drawingml/2006/main" rot="16200000">
          <a:off x="-425364" y="723515"/>
          <a:ext cx="1410828" cy="5015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dirty="0"/>
            <a:t>Precipitation</a:t>
          </a:r>
          <a:r>
            <a:rPr lang="en-IN" sz="1100" baseline="0" dirty="0"/>
            <a:t> (mm)</a:t>
          </a:r>
          <a:endParaRPr lang="en-IN" sz="1100" dirty="0"/>
        </a:p>
      </cdr:txBody>
    </cdr:sp>
  </cdr:relSizeAnchor>
  <cdr:relSizeAnchor xmlns:cdr="http://schemas.openxmlformats.org/drawingml/2006/chartDrawing">
    <cdr:from>
      <cdr:x>0.93692</cdr:x>
      <cdr:y>0.10938</cdr:y>
    </cdr:from>
    <cdr:to>
      <cdr:x>1</cdr:x>
      <cdr:y>1</cdr:y>
    </cdr:to>
    <cdr:sp macro="" textlink="">
      <cdr:nvSpPr>
        <cdr:cNvPr id="3" name="Textfeld 1"/>
        <cdr:cNvSpPr txBox="1"/>
      </cdr:nvSpPr>
      <cdr:spPr>
        <a:xfrm xmlns:a="http://schemas.openxmlformats.org/drawingml/2006/main" rot="5400000">
          <a:off x="5560143" y="1245310"/>
          <a:ext cx="2351742" cy="4387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100" baseline="0" dirty="0"/>
            <a:t>Inflow to TG </a:t>
          </a:r>
          <a:r>
            <a:rPr lang="en-IN" sz="1100" baseline="0" dirty="0" err="1"/>
            <a:t>Halli</a:t>
          </a:r>
          <a:r>
            <a:rPr lang="en-IN" sz="1100" baseline="0" dirty="0"/>
            <a:t> reservoir (mm)</a:t>
          </a:r>
          <a:endParaRPr lang="en-IN"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IN"/>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IN"/>
          </a:p>
        </p:txBody>
      </p:sp>
      <p:sp>
        <p:nvSpPr>
          <p:cNvPr id="4" name="Datumsplatzhalter 3"/>
          <p:cNvSpPr>
            <a:spLocks noGrp="1"/>
          </p:cNvSpPr>
          <p:nvPr>
            <p:ph type="dt" sz="half" idx="10"/>
          </p:nvPr>
        </p:nvSpPr>
        <p:spPr/>
        <p:txBody>
          <a:bodyPr/>
          <a:lstStyle/>
          <a:p>
            <a:fld id="{D212F0C3-F30C-4B9B-840A-831458EADBD0}" type="datetimeFigureOut">
              <a:rPr lang="en-IN" smtClean="0"/>
              <a:t>08-05-2020</a:t>
            </a:fld>
            <a:endParaRPr lang="en-IN"/>
          </a:p>
        </p:txBody>
      </p:sp>
      <p:sp>
        <p:nvSpPr>
          <p:cNvPr id="5" name="Fußzeilenplatzhalter 4"/>
          <p:cNvSpPr>
            <a:spLocks noGrp="1"/>
          </p:cNvSpPr>
          <p:nvPr>
            <p:ph type="ftr" sz="quarter" idx="11"/>
          </p:nvPr>
        </p:nvSpPr>
        <p:spPr/>
        <p:txBody>
          <a:bodyPr/>
          <a:lstStyle/>
          <a:p>
            <a:endParaRPr lang="en-IN"/>
          </a:p>
        </p:txBody>
      </p:sp>
      <p:sp>
        <p:nvSpPr>
          <p:cNvPr id="6" name="Foliennummernplatzhalter 5"/>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121767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IN"/>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4" name="Datumsplatzhalter 3"/>
          <p:cNvSpPr>
            <a:spLocks noGrp="1"/>
          </p:cNvSpPr>
          <p:nvPr>
            <p:ph type="dt" sz="half" idx="10"/>
          </p:nvPr>
        </p:nvSpPr>
        <p:spPr/>
        <p:txBody>
          <a:bodyPr/>
          <a:lstStyle/>
          <a:p>
            <a:fld id="{D212F0C3-F30C-4B9B-840A-831458EADBD0}" type="datetimeFigureOut">
              <a:rPr lang="en-IN" smtClean="0"/>
              <a:t>08-05-2020</a:t>
            </a:fld>
            <a:endParaRPr lang="en-IN"/>
          </a:p>
        </p:txBody>
      </p:sp>
      <p:sp>
        <p:nvSpPr>
          <p:cNvPr id="5" name="Fußzeilenplatzhalter 4"/>
          <p:cNvSpPr>
            <a:spLocks noGrp="1"/>
          </p:cNvSpPr>
          <p:nvPr>
            <p:ph type="ftr" sz="quarter" idx="11"/>
          </p:nvPr>
        </p:nvSpPr>
        <p:spPr/>
        <p:txBody>
          <a:bodyPr/>
          <a:lstStyle/>
          <a:p>
            <a:endParaRPr lang="en-IN"/>
          </a:p>
        </p:txBody>
      </p:sp>
      <p:sp>
        <p:nvSpPr>
          <p:cNvPr id="6" name="Foliennummernplatzhalter 5"/>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1153080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IN"/>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4" name="Datumsplatzhalter 3"/>
          <p:cNvSpPr>
            <a:spLocks noGrp="1"/>
          </p:cNvSpPr>
          <p:nvPr>
            <p:ph type="dt" sz="half" idx="10"/>
          </p:nvPr>
        </p:nvSpPr>
        <p:spPr/>
        <p:txBody>
          <a:bodyPr/>
          <a:lstStyle/>
          <a:p>
            <a:fld id="{D212F0C3-F30C-4B9B-840A-831458EADBD0}" type="datetimeFigureOut">
              <a:rPr lang="en-IN" smtClean="0"/>
              <a:t>08-05-2020</a:t>
            </a:fld>
            <a:endParaRPr lang="en-IN"/>
          </a:p>
        </p:txBody>
      </p:sp>
      <p:sp>
        <p:nvSpPr>
          <p:cNvPr id="5" name="Fußzeilenplatzhalter 4"/>
          <p:cNvSpPr>
            <a:spLocks noGrp="1"/>
          </p:cNvSpPr>
          <p:nvPr>
            <p:ph type="ftr" sz="quarter" idx="11"/>
          </p:nvPr>
        </p:nvSpPr>
        <p:spPr/>
        <p:txBody>
          <a:bodyPr/>
          <a:lstStyle/>
          <a:p>
            <a:endParaRPr lang="en-IN"/>
          </a:p>
        </p:txBody>
      </p:sp>
      <p:sp>
        <p:nvSpPr>
          <p:cNvPr id="6" name="Foliennummernplatzhalter 5"/>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24851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IN"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4" name="Datumsplatzhalter 3"/>
          <p:cNvSpPr>
            <a:spLocks noGrp="1"/>
          </p:cNvSpPr>
          <p:nvPr>
            <p:ph type="dt" sz="half" idx="10"/>
          </p:nvPr>
        </p:nvSpPr>
        <p:spPr/>
        <p:txBody>
          <a:bodyPr/>
          <a:lstStyle/>
          <a:p>
            <a:fld id="{D212F0C3-F30C-4B9B-840A-831458EADBD0}" type="datetimeFigureOut">
              <a:rPr lang="en-IN" smtClean="0"/>
              <a:t>08-05-2020</a:t>
            </a:fld>
            <a:endParaRPr lang="en-IN"/>
          </a:p>
        </p:txBody>
      </p:sp>
      <p:sp>
        <p:nvSpPr>
          <p:cNvPr id="5" name="Fußzeilenplatzhalter 4"/>
          <p:cNvSpPr>
            <a:spLocks noGrp="1"/>
          </p:cNvSpPr>
          <p:nvPr>
            <p:ph type="ftr" sz="quarter" idx="11"/>
          </p:nvPr>
        </p:nvSpPr>
        <p:spPr/>
        <p:txBody>
          <a:bodyPr/>
          <a:lstStyle/>
          <a:p>
            <a:endParaRPr lang="en-IN"/>
          </a:p>
        </p:txBody>
      </p:sp>
      <p:sp>
        <p:nvSpPr>
          <p:cNvPr id="6" name="Foliennummernplatzhalter 5"/>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428051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IN"/>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212F0C3-F30C-4B9B-840A-831458EADBD0}" type="datetimeFigureOut">
              <a:rPr lang="en-IN" smtClean="0"/>
              <a:t>08-05-2020</a:t>
            </a:fld>
            <a:endParaRPr lang="en-IN"/>
          </a:p>
        </p:txBody>
      </p:sp>
      <p:sp>
        <p:nvSpPr>
          <p:cNvPr id="5" name="Fußzeilenplatzhalter 4"/>
          <p:cNvSpPr>
            <a:spLocks noGrp="1"/>
          </p:cNvSpPr>
          <p:nvPr>
            <p:ph type="ftr" sz="quarter" idx="11"/>
          </p:nvPr>
        </p:nvSpPr>
        <p:spPr/>
        <p:txBody>
          <a:bodyPr/>
          <a:lstStyle/>
          <a:p>
            <a:endParaRPr lang="en-IN"/>
          </a:p>
        </p:txBody>
      </p:sp>
      <p:sp>
        <p:nvSpPr>
          <p:cNvPr id="6" name="Foliennummernplatzhalter 5"/>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22359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IN"/>
          </a:p>
        </p:txBody>
      </p:sp>
      <p:sp>
        <p:nvSpPr>
          <p:cNvPr id="3" name="Inhaltsplatzhalter 2"/>
          <p:cNvSpPr>
            <a:spLocks noGrp="1"/>
          </p:cNvSpPr>
          <p:nvPr>
            <p:ph sz="half" idx="1"/>
          </p:nvPr>
        </p:nvSpPr>
        <p:spPr>
          <a:xfrm>
            <a:off x="838200" y="1825625"/>
            <a:ext cx="5181600" cy="435133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IN" dirty="0"/>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5" name="Datumsplatzhalter 4"/>
          <p:cNvSpPr>
            <a:spLocks noGrp="1"/>
          </p:cNvSpPr>
          <p:nvPr>
            <p:ph type="dt" sz="half" idx="10"/>
          </p:nvPr>
        </p:nvSpPr>
        <p:spPr/>
        <p:txBody>
          <a:bodyPr/>
          <a:lstStyle/>
          <a:p>
            <a:fld id="{D212F0C3-F30C-4B9B-840A-831458EADBD0}" type="datetimeFigureOut">
              <a:rPr lang="en-IN" smtClean="0"/>
              <a:t>08-05-2020</a:t>
            </a:fld>
            <a:endParaRPr lang="en-IN"/>
          </a:p>
        </p:txBody>
      </p:sp>
      <p:sp>
        <p:nvSpPr>
          <p:cNvPr id="6" name="Fußzeilenplatzhalter 5"/>
          <p:cNvSpPr>
            <a:spLocks noGrp="1"/>
          </p:cNvSpPr>
          <p:nvPr>
            <p:ph type="ftr" sz="quarter" idx="11"/>
          </p:nvPr>
        </p:nvSpPr>
        <p:spPr/>
        <p:txBody>
          <a:bodyPr/>
          <a:lstStyle/>
          <a:p>
            <a:endParaRPr lang="en-IN"/>
          </a:p>
        </p:txBody>
      </p:sp>
      <p:sp>
        <p:nvSpPr>
          <p:cNvPr id="7" name="Foliennummernplatzhalter 6"/>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291316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IN"/>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7" name="Datumsplatzhalter 6"/>
          <p:cNvSpPr>
            <a:spLocks noGrp="1"/>
          </p:cNvSpPr>
          <p:nvPr>
            <p:ph type="dt" sz="half" idx="10"/>
          </p:nvPr>
        </p:nvSpPr>
        <p:spPr/>
        <p:txBody>
          <a:bodyPr/>
          <a:lstStyle/>
          <a:p>
            <a:fld id="{D212F0C3-F30C-4B9B-840A-831458EADBD0}" type="datetimeFigureOut">
              <a:rPr lang="en-IN" smtClean="0"/>
              <a:t>08-05-2020</a:t>
            </a:fld>
            <a:endParaRPr lang="en-IN"/>
          </a:p>
        </p:txBody>
      </p:sp>
      <p:sp>
        <p:nvSpPr>
          <p:cNvPr id="8" name="Fußzeilenplatzhalter 7"/>
          <p:cNvSpPr>
            <a:spLocks noGrp="1"/>
          </p:cNvSpPr>
          <p:nvPr>
            <p:ph type="ftr" sz="quarter" idx="11"/>
          </p:nvPr>
        </p:nvSpPr>
        <p:spPr/>
        <p:txBody>
          <a:bodyPr/>
          <a:lstStyle/>
          <a:p>
            <a:endParaRPr lang="en-IN"/>
          </a:p>
        </p:txBody>
      </p:sp>
      <p:sp>
        <p:nvSpPr>
          <p:cNvPr id="9" name="Foliennummernplatzhalter 8"/>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346617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IN"/>
          </a:p>
        </p:txBody>
      </p:sp>
      <p:sp>
        <p:nvSpPr>
          <p:cNvPr id="3" name="Datumsplatzhalter 2"/>
          <p:cNvSpPr>
            <a:spLocks noGrp="1"/>
          </p:cNvSpPr>
          <p:nvPr>
            <p:ph type="dt" sz="half" idx="10"/>
          </p:nvPr>
        </p:nvSpPr>
        <p:spPr/>
        <p:txBody>
          <a:bodyPr/>
          <a:lstStyle/>
          <a:p>
            <a:fld id="{D212F0C3-F30C-4B9B-840A-831458EADBD0}" type="datetimeFigureOut">
              <a:rPr lang="en-IN" smtClean="0"/>
              <a:t>08-05-2020</a:t>
            </a:fld>
            <a:endParaRPr lang="en-IN"/>
          </a:p>
        </p:txBody>
      </p:sp>
      <p:sp>
        <p:nvSpPr>
          <p:cNvPr id="4" name="Fußzeilenplatzhalter 3"/>
          <p:cNvSpPr>
            <a:spLocks noGrp="1"/>
          </p:cNvSpPr>
          <p:nvPr>
            <p:ph type="ftr" sz="quarter" idx="11"/>
          </p:nvPr>
        </p:nvSpPr>
        <p:spPr/>
        <p:txBody>
          <a:bodyPr/>
          <a:lstStyle/>
          <a:p>
            <a:endParaRPr lang="en-IN"/>
          </a:p>
        </p:txBody>
      </p:sp>
      <p:sp>
        <p:nvSpPr>
          <p:cNvPr id="5" name="Foliennummernplatzhalter 4"/>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395973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212F0C3-F30C-4B9B-840A-831458EADBD0}" type="datetimeFigureOut">
              <a:rPr lang="en-IN" smtClean="0"/>
              <a:t>08-05-2020</a:t>
            </a:fld>
            <a:endParaRPr lang="en-IN"/>
          </a:p>
        </p:txBody>
      </p:sp>
      <p:sp>
        <p:nvSpPr>
          <p:cNvPr id="3" name="Fußzeilenplatzhalter 2"/>
          <p:cNvSpPr>
            <a:spLocks noGrp="1"/>
          </p:cNvSpPr>
          <p:nvPr>
            <p:ph type="ftr" sz="quarter" idx="11"/>
          </p:nvPr>
        </p:nvSpPr>
        <p:spPr/>
        <p:txBody>
          <a:bodyPr/>
          <a:lstStyle/>
          <a:p>
            <a:endParaRPr lang="en-IN"/>
          </a:p>
        </p:txBody>
      </p:sp>
      <p:sp>
        <p:nvSpPr>
          <p:cNvPr id="4" name="Foliennummernplatzhalter 3"/>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127526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IN"/>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212F0C3-F30C-4B9B-840A-831458EADBD0}" type="datetimeFigureOut">
              <a:rPr lang="en-IN" smtClean="0"/>
              <a:t>08-05-2020</a:t>
            </a:fld>
            <a:endParaRPr lang="en-IN"/>
          </a:p>
        </p:txBody>
      </p:sp>
      <p:sp>
        <p:nvSpPr>
          <p:cNvPr id="6" name="Fußzeilenplatzhalter 5"/>
          <p:cNvSpPr>
            <a:spLocks noGrp="1"/>
          </p:cNvSpPr>
          <p:nvPr>
            <p:ph type="ftr" sz="quarter" idx="11"/>
          </p:nvPr>
        </p:nvSpPr>
        <p:spPr/>
        <p:txBody>
          <a:bodyPr/>
          <a:lstStyle/>
          <a:p>
            <a:endParaRPr lang="en-IN"/>
          </a:p>
        </p:txBody>
      </p:sp>
      <p:sp>
        <p:nvSpPr>
          <p:cNvPr id="7" name="Foliennummernplatzhalter 6"/>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88778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IN"/>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212F0C3-F30C-4B9B-840A-831458EADBD0}" type="datetimeFigureOut">
              <a:rPr lang="en-IN" smtClean="0"/>
              <a:t>08-05-2020</a:t>
            </a:fld>
            <a:endParaRPr lang="en-IN"/>
          </a:p>
        </p:txBody>
      </p:sp>
      <p:sp>
        <p:nvSpPr>
          <p:cNvPr id="6" name="Fußzeilenplatzhalter 5"/>
          <p:cNvSpPr>
            <a:spLocks noGrp="1"/>
          </p:cNvSpPr>
          <p:nvPr>
            <p:ph type="ftr" sz="quarter" idx="11"/>
          </p:nvPr>
        </p:nvSpPr>
        <p:spPr/>
        <p:txBody>
          <a:bodyPr/>
          <a:lstStyle/>
          <a:p>
            <a:endParaRPr lang="en-IN"/>
          </a:p>
        </p:txBody>
      </p:sp>
      <p:sp>
        <p:nvSpPr>
          <p:cNvPr id="7" name="Foliennummernplatzhalter 6"/>
          <p:cNvSpPr>
            <a:spLocks noGrp="1"/>
          </p:cNvSpPr>
          <p:nvPr>
            <p:ph type="sldNum" sz="quarter" idx="12"/>
          </p:nvPr>
        </p:nvSpPr>
        <p:spPr/>
        <p:txBody>
          <a:bodyPr/>
          <a:lstStyle/>
          <a:p>
            <a:fld id="{FC563663-1290-401D-9E92-F77DFBD5D3C5}" type="slidenum">
              <a:rPr lang="en-IN" smtClean="0"/>
              <a:t>‹Nr.›</a:t>
            </a:fld>
            <a:endParaRPr lang="en-IN"/>
          </a:p>
        </p:txBody>
      </p:sp>
    </p:spTree>
    <p:extLst>
      <p:ext uri="{BB962C8B-B14F-4D97-AF65-F5344CB8AC3E}">
        <p14:creationId xmlns:p14="http://schemas.microsoft.com/office/powerpoint/2010/main" val="399947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IN"/>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IN"/>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2F0C3-F30C-4B9B-840A-831458EADBD0}" type="datetimeFigureOut">
              <a:rPr lang="en-IN" smtClean="0"/>
              <a:t>08-05-2020</a:t>
            </a:fld>
            <a:endParaRPr lang="en-IN"/>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63663-1290-401D-9E92-F77DFBD5D3C5}" type="slidenum">
              <a:rPr lang="en-IN" smtClean="0"/>
              <a:t>‹Nr.›</a:t>
            </a:fld>
            <a:endParaRPr lang="en-IN"/>
          </a:p>
        </p:txBody>
      </p:sp>
    </p:spTree>
    <p:extLst>
      <p:ext uri="{BB962C8B-B14F-4D97-AF65-F5344CB8AC3E}">
        <p14:creationId xmlns:p14="http://schemas.microsoft.com/office/powerpoint/2010/main" val="4206704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slide" Target="slide4.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5.JPG"/><Relationship Id="rId5" Type="http://schemas.openxmlformats.org/officeDocument/2006/relationships/slide" Target="slide3.xml"/><Relationship Id="rId10" Type="http://schemas.openxmlformats.org/officeDocument/2006/relationships/image" Target="../media/image4.png"/><Relationship Id="rId4" Type="http://schemas.openxmlformats.org/officeDocument/2006/relationships/slide" Target="slide5.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slide" Target="slide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G"/><Relationship Id="rId7" Type="http://schemas.openxmlformats.org/officeDocument/2006/relationships/slide" Target="slide11.xml"/><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image" Target="../media/image15.JP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Interaktive Schaltfläche: Anpassen 30">
            <a:hlinkClick r:id="rId2" action="ppaction://hlinksldjump" highlightClick="1"/>
          </p:cNvPr>
          <p:cNvSpPr/>
          <p:nvPr/>
        </p:nvSpPr>
        <p:spPr>
          <a:xfrm>
            <a:off x="908501" y="2345493"/>
            <a:ext cx="2650114" cy="6842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el 3"/>
          <p:cNvSpPr txBox="1">
            <a:spLocks/>
          </p:cNvSpPr>
          <p:nvPr/>
        </p:nvSpPr>
        <p:spPr>
          <a:xfrm>
            <a:off x="11533" y="61661"/>
            <a:ext cx="11954044" cy="168875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3200" b="1" dirty="0">
                <a:solidFill>
                  <a:schemeClr val="accent1">
                    <a:lumMod val="75000"/>
                  </a:schemeClr>
                </a:solidFill>
                <a:latin typeface="Times New Roman" panose="02020603050405020304" pitchFamily="18" charset="0"/>
                <a:cs typeface="Times New Roman" panose="02020603050405020304" pitchFamily="18" charset="0"/>
              </a:rPr>
              <a:t>On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32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32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32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32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32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2000" b="1" dirty="0">
                <a:latin typeface="Times New Roman" panose="02020603050405020304" pitchFamily="18" charset="0"/>
                <a:cs typeface="Times New Roman" panose="02020603050405020304" pitchFamily="18" charset="0"/>
              </a:rPr>
              <a:t>Kulkarni, T.</a:t>
            </a:r>
            <a:r>
              <a:rPr lang="de-AT" sz="2000" b="1" baseline="30000" dirty="0">
                <a:latin typeface="Times New Roman" panose="02020603050405020304" pitchFamily="18" charset="0"/>
                <a:cs typeface="Times New Roman" panose="02020603050405020304" pitchFamily="18" charset="0"/>
              </a:rPr>
              <a:t>1</a:t>
            </a:r>
            <a:r>
              <a:rPr lang="de-AT" sz="2000" b="1" dirty="0">
                <a:latin typeface="Times New Roman" panose="02020603050405020304" pitchFamily="18" charset="0"/>
                <a:cs typeface="Times New Roman" panose="02020603050405020304" pitchFamily="18" charset="0"/>
              </a:rPr>
              <a:t>, Gassmann, M.</a:t>
            </a:r>
            <a:r>
              <a:rPr lang="de-AT" sz="2000" b="1" baseline="30000" dirty="0">
                <a:latin typeface="Times New Roman" panose="02020603050405020304" pitchFamily="18" charset="0"/>
                <a:cs typeface="Times New Roman" panose="02020603050405020304" pitchFamily="18" charset="0"/>
              </a:rPr>
              <a:t>1</a:t>
            </a:r>
            <a:r>
              <a:rPr lang="de-AT" sz="2000" b="1" dirty="0">
                <a:latin typeface="Times New Roman" panose="02020603050405020304" pitchFamily="18" charset="0"/>
                <a:cs typeface="Times New Roman" panose="02020603050405020304" pitchFamily="18" charset="0"/>
              </a:rPr>
              <a:t>, </a:t>
            </a:r>
            <a:r>
              <a:rPr lang="de-AT" sz="2000" b="1" dirty="0" err="1">
                <a:latin typeface="Times New Roman" panose="02020603050405020304" pitchFamily="18" charset="0"/>
                <a:cs typeface="Times New Roman" panose="02020603050405020304" pitchFamily="18" charset="0"/>
              </a:rPr>
              <a:t>Vajedian</a:t>
            </a:r>
            <a:r>
              <a:rPr lang="de-AT" sz="2000" b="1" dirty="0">
                <a:latin typeface="Times New Roman" panose="02020603050405020304" pitchFamily="18" charset="0"/>
                <a:cs typeface="Times New Roman" panose="02020603050405020304" pitchFamily="18" charset="0"/>
              </a:rPr>
              <a:t>, S.</a:t>
            </a:r>
            <a:r>
              <a:rPr lang="de-AT" sz="2000" b="1" baseline="30000" dirty="0">
                <a:latin typeface="Times New Roman" panose="02020603050405020304" pitchFamily="18" charset="0"/>
                <a:cs typeface="Times New Roman" panose="02020603050405020304" pitchFamily="18" charset="0"/>
              </a:rPr>
              <a:t>2</a:t>
            </a:r>
          </a:p>
          <a:p>
            <a:pPr algn="l">
              <a:lnSpc>
                <a:spcPct val="100000"/>
              </a:lnSpc>
            </a:pPr>
            <a:r>
              <a:rPr lang="de-AT" sz="1800" b="1" baseline="30000" dirty="0">
                <a:latin typeface="Times New Roman" panose="02020603050405020304" pitchFamily="18" charset="0"/>
                <a:cs typeface="Times New Roman" panose="02020603050405020304" pitchFamily="18" charset="0"/>
              </a:rPr>
              <a:t>1 </a:t>
            </a:r>
            <a:r>
              <a:rPr lang="de-AT" sz="1800" b="1" dirty="0">
                <a:latin typeface="Times New Roman" panose="02020603050405020304" pitchFamily="18" charset="0"/>
                <a:cs typeface="Times New Roman" panose="02020603050405020304" pitchFamily="18" charset="0"/>
              </a:rPr>
              <a:t>University </a:t>
            </a:r>
            <a:r>
              <a:rPr lang="de-AT" sz="1800" b="1" dirty="0" err="1">
                <a:latin typeface="Times New Roman" panose="02020603050405020304" pitchFamily="18" charset="0"/>
                <a:cs typeface="Times New Roman" panose="02020603050405020304" pitchFamily="18" charset="0"/>
              </a:rPr>
              <a:t>of</a:t>
            </a:r>
            <a:r>
              <a:rPr lang="de-AT" sz="1800" b="1" dirty="0">
                <a:latin typeface="Times New Roman" panose="02020603050405020304" pitchFamily="18" charset="0"/>
                <a:cs typeface="Times New Roman" panose="02020603050405020304" pitchFamily="18" charset="0"/>
              </a:rPr>
              <a:t> Kassel </a:t>
            </a:r>
            <a:r>
              <a:rPr lang="de-AT" sz="1400" b="1" dirty="0">
                <a:latin typeface="Times New Roman" panose="02020603050405020304" pitchFamily="18" charset="0"/>
                <a:cs typeface="Times New Roman" panose="02020603050405020304" pitchFamily="18" charset="0"/>
              </a:rPr>
              <a:t>(tejas.kulkarni@uni-kassel.de)</a:t>
            </a:r>
            <a:r>
              <a:rPr lang="de-AT" sz="1800" b="1" dirty="0">
                <a:latin typeface="Times New Roman" panose="02020603050405020304" pitchFamily="18" charset="0"/>
                <a:cs typeface="Times New Roman" panose="02020603050405020304" pitchFamily="18" charset="0"/>
              </a:rPr>
              <a:t>,</a:t>
            </a:r>
            <a:r>
              <a:rPr lang="de-AT" sz="1400" b="1" dirty="0">
                <a:latin typeface="Times New Roman" panose="02020603050405020304" pitchFamily="18" charset="0"/>
                <a:cs typeface="Times New Roman" panose="02020603050405020304" pitchFamily="18" charset="0"/>
              </a:rPr>
              <a:t> </a:t>
            </a:r>
            <a:r>
              <a:rPr lang="de-AT" sz="1800" b="1" baseline="30000" dirty="0">
                <a:latin typeface="Times New Roman" panose="02020603050405020304" pitchFamily="18" charset="0"/>
                <a:cs typeface="Times New Roman" panose="02020603050405020304" pitchFamily="18" charset="0"/>
              </a:rPr>
              <a:t>2 </a:t>
            </a:r>
            <a:r>
              <a:rPr lang="de-AT" sz="1800" b="1" dirty="0">
                <a:latin typeface="Times New Roman" panose="02020603050405020304" pitchFamily="18" charset="0"/>
                <a:cs typeface="Times New Roman" panose="02020603050405020304" pitchFamily="18" charset="0"/>
              </a:rPr>
              <a:t>Leibniz Universität, Hannover </a:t>
            </a:r>
            <a:endParaRPr lang="de-AT" sz="18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9" name="Textfeld 8"/>
          <p:cNvSpPr txBox="1"/>
          <p:nvPr/>
        </p:nvSpPr>
        <p:spPr>
          <a:xfrm>
            <a:off x="5334000" y="2490914"/>
            <a:ext cx="6631577" cy="1200329"/>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Navigate to each sub-heading. Click on pictures to enlarge. Click return to previous page. Press home-page button to access this </a:t>
            </a:r>
            <a:r>
              <a:rPr lang="en-IN" sz="2400" dirty="0" smtClean="0">
                <a:latin typeface="Times New Roman" panose="02020603050405020304" pitchFamily="18" charset="0"/>
                <a:cs typeface="Times New Roman" panose="02020603050405020304" pitchFamily="18" charset="0"/>
              </a:rPr>
              <a:t>slide. </a:t>
            </a:r>
            <a:r>
              <a:rPr lang="en-IN" sz="2400" dirty="0" smtClean="0">
                <a:latin typeface="Times New Roman" panose="02020603050405020304" pitchFamily="18" charset="0"/>
                <a:cs typeface="Times New Roman" panose="02020603050405020304" pitchFamily="18" charset="0"/>
              </a:rPr>
              <a:t>Watch as       !</a:t>
            </a:r>
            <a:endParaRPr lang="en-IN" sz="2400" dirty="0">
              <a:latin typeface="Times New Roman" panose="02020603050405020304" pitchFamily="18" charset="0"/>
              <a:cs typeface="Times New Roman" panose="02020603050405020304" pitchFamily="18" charset="0"/>
            </a:endParaRPr>
          </a:p>
        </p:txBody>
      </p:sp>
      <p:sp>
        <p:nvSpPr>
          <p:cNvPr id="25" name="Textfeld 24"/>
          <p:cNvSpPr txBox="1"/>
          <p:nvPr/>
        </p:nvSpPr>
        <p:spPr>
          <a:xfrm>
            <a:off x="959302" y="2438966"/>
            <a:ext cx="2339830" cy="523220"/>
          </a:xfrm>
          <a:prstGeom prst="rect">
            <a:avLst/>
          </a:prstGeom>
          <a:noFill/>
        </p:spPr>
        <p:txBody>
          <a:bodyPr wrap="square" rtlCol="0">
            <a:spAutoFit/>
          </a:bodyPr>
          <a:lstStyle/>
          <a:p>
            <a:pPr algn="ctr"/>
            <a:r>
              <a:rPr lang="en-IN" sz="2800" dirty="0">
                <a:solidFill>
                  <a:schemeClr val="bg1"/>
                </a:solidFill>
                <a:latin typeface="Times New Roman" panose="02020603050405020304" pitchFamily="18" charset="0"/>
                <a:cs typeface="Times New Roman" panose="02020603050405020304" pitchFamily="18" charset="0"/>
                <a:hlinkClick r:id="rId2" action="ppaction://hlinksldjump"/>
              </a:rPr>
              <a:t>Introduction</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28" name="Interaktive Schaltfläche: Anpassen 27">
            <a:hlinkClick r:id="rId3" action="ppaction://hlinksldjump" highlightClick="1"/>
          </p:cNvPr>
          <p:cNvSpPr/>
          <p:nvPr/>
        </p:nvSpPr>
        <p:spPr>
          <a:xfrm>
            <a:off x="900840" y="3233011"/>
            <a:ext cx="2650114" cy="6842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nteraktive Schaltfläche: Anpassen 31">
            <a:hlinkClick r:id="rId4" action="ppaction://hlinksldjump" highlightClick="1"/>
          </p:cNvPr>
          <p:cNvSpPr/>
          <p:nvPr/>
        </p:nvSpPr>
        <p:spPr>
          <a:xfrm>
            <a:off x="900839" y="4112693"/>
            <a:ext cx="2650114" cy="6842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feld 32"/>
          <p:cNvSpPr txBox="1"/>
          <p:nvPr/>
        </p:nvSpPr>
        <p:spPr>
          <a:xfrm>
            <a:off x="875438" y="3299688"/>
            <a:ext cx="2650115" cy="523220"/>
          </a:xfrm>
          <a:prstGeom prst="rect">
            <a:avLst/>
          </a:prstGeom>
          <a:noFill/>
        </p:spPr>
        <p:txBody>
          <a:bodyPr wrap="square" rtlCol="0">
            <a:spAutoFit/>
          </a:bodyPr>
          <a:lstStyle/>
          <a:p>
            <a:pPr algn="ctr"/>
            <a:r>
              <a:rPr lang="en-IN" sz="2800" dirty="0">
                <a:latin typeface="Times New Roman" panose="02020603050405020304" pitchFamily="18" charset="0"/>
                <a:cs typeface="Times New Roman" panose="02020603050405020304" pitchFamily="18" charset="0"/>
                <a:hlinkClick r:id="rId5" action="ppaction://hlinksldjump"/>
              </a:rPr>
              <a:t>Study Area</a:t>
            </a:r>
            <a:endParaRPr lang="en-IN" sz="2800" dirty="0">
              <a:latin typeface="Times New Roman" panose="02020603050405020304" pitchFamily="18" charset="0"/>
              <a:cs typeface="Times New Roman" panose="02020603050405020304" pitchFamily="18" charset="0"/>
            </a:endParaRPr>
          </a:p>
        </p:txBody>
      </p:sp>
      <p:sp>
        <p:nvSpPr>
          <p:cNvPr id="34" name="Interaktive Schaltfläche: Anpassen 33">
            <a:hlinkClick r:id="rId3" action="ppaction://hlinksldjump" highlightClick="1"/>
          </p:cNvPr>
          <p:cNvSpPr/>
          <p:nvPr/>
        </p:nvSpPr>
        <p:spPr>
          <a:xfrm>
            <a:off x="900838" y="5015716"/>
            <a:ext cx="2650114" cy="6842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feld 34"/>
          <p:cNvSpPr txBox="1"/>
          <p:nvPr/>
        </p:nvSpPr>
        <p:spPr>
          <a:xfrm>
            <a:off x="908500" y="5084538"/>
            <a:ext cx="2650115" cy="523220"/>
          </a:xfrm>
          <a:prstGeom prst="rect">
            <a:avLst/>
          </a:prstGeom>
          <a:noFill/>
        </p:spPr>
        <p:txBody>
          <a:bodyPr wrap="square" rtlCol="0">
            <a:spAutoFit/>
          </a:bodyPr>
          <a:lstStyle/>
          <a:p>
            <a:pPr algn="ctr"/>
            <a:r>
              <a:rPr lang="en-IN" sz="2800" dirty="0">
                <a:latin typeface="Times New Roman" panose="02020603050405020304" pitchFamily="18" charset="0"/>
                <a:cs typeface="Times New Roman" panose="02020603050405020304" pitchFamily="18" charset="0"/>
                <a:hlinkClick r:id="rId4" action="ppaction://hlinksldjump"/>
              </a:rPr>
              <a:t>Results</a:t>
            </a:r>
            <a:endParaRPr lang="en-IN" sz="2800" dirty="0">
              <a:latin typeface="Times New Roman" panose="02020603050405020304" pitchFamily="18" charset="0"/>
              <a:cs typeface="Times New Roman" panose="02020603050405020304" pitchFamily="18" charset="0"/>
            </a:endParaRPr>
          </a:p>
        </p:txBody>
      </p:sp>
      <p:sp>
        <p:nvSpPr>
          <p:cNvPr id="21" name="Interaktive Schaltfläche: Anpassen 20">
            <a:hlinkClick r:id="rId3" action="ppaction://hlinksldjump" highlightClick="1"/>
          </p:cNvPr>
          <p:cNvSpPr/>
          <p:nvPr/>
        </p:nvSpPr>
        <p:spPr>
          <a:xfrm>
            <a:off x="867776" y="5895398"/>
            <a:ext cx="2650114" cy="6842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feld 22"/>
          <p:cNvSpPr txBox="1"/>
          <p:nvPr/>
        </p:nvSpPr>
        <p:spPr>
          <a:xfrm>
            <a:off x="875438" y="5964220"/>
            <a:ext cx="2650115" cy="523220"/>
          </a:xfrm>
          <a:prstGeom prst="rect">
            <a:avLst/>
          </a:prstGeom>
          <a:noFill/>
        </p:spPr>
        <p:txBody>
          <a:bodyPr wrap="square" rtlCol="0">
            <a:spAutoFit/>
          </a:bodyPr>
          <a:lstStyle/>
          <a:p>
            <a:pPr algn="ctr"/>
            <a:r>
              <a:rPr lang="en-IN" sz="2800" dirty="0">
                <a:latin typeface="Times New Roman" panose="02020603050405020304" pitchFamily="18" charset="0"/>
                <a:cs typeface="Times New Roman" panose="02020603050405020304" pitchFamily="18" charset="0"/>
                <a:hlinkClick r:id="rId6" action="ppaction://hlinksldjump"/>
              </a:rPr>
              <a:t>Discussions</a:t>
            </a:r>
            <a:endParaRPr lang="en-IN" sz="2800" dirty="0">
              <a:latin typeface="Times New Roman" panose="02020603050405020304" pitchFamily="18" charset="0"/>
              <a:cs typeface="Times New Roman" panose="02020603050405020304" pitchFamily="18" charset="0"/>
            </a:endParaRPr>
          </a:p>
        </p:txBody>
      </p:sp>
      <p:sp>
        <p:nvSpPr>
          <p:cNvPr id="2" name="Interaktive Schaltfläche: Start 1">
            <a:hlinkClick r:id="" action="ppaction://hlinkshowjump?jump=firstslide" highlightClick="1"/>
          </p:cNvPr>
          <p:cNvSpPr/>
          <p:nvPr/>
        </p:nvSpPr>
        <p:spPr>
          <a:xfrm>
            <a:off x="9462756" y="2052327"/>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Interaktive Schaltfläche: Zurück oder Vorherige(r) 2">
            <a:hlinkClick r:id="" action="ppaction://hlinkshowjump?jump=lastslideviewed" highlightClick="1"/>
          </p:cNvPr>
          <p:cNvSpPr/>
          <p:nvPr/>
        </p:nvSpPr>
        <p:spPr>
          <a:xfrm>
            <a:off x="9925048" y="2055135"/>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Interaktive Schaltfläche: Zurückkehren 5">
            <a:hlinkClick r:id="" action="ppaction://hlinkshowjump?jump=lastslideviewed" highlightClick="1"/>
          </p:cNvPr>
          <p:cNvSpPr/>
          <p:nvPr/>
        </p:nvSpPr>
        <p:spPr>
          <a:xfrm>
            <a:off x="8952211" y="2056228"/>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Interaktive Schaltfläche: Nächste(r) oder Weiter 6">
            <a:hlinkClick r:id="" action="ppaction://hlinkshowjump?jump=nextslide" highlightClick="1"/>
          </p:cNvPr>
          <p:cNvSpPr/>
          <p:nvPr/>
        </p:nvSpPr>
        <p:spPr>
          <a:xfrm>
            <a:off x="10447636" y="2052327"/>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feld 28"/>
          <p:cNvSpPr txBox="1"/>
          <p:nvPr/>
        </p:nvSpPr>
        <p:spPr>
          <a:xfrm>
            <a:off x="959302" y="4181236"/>
            <a:ext cx="2650115" cy="523220"/>
          </a:xfrm>
          <a:prstGeom prst="rect">
            <a:avLst/>
          </a:prstGeom>
          <a:noFill/>
        </p:spPr>
        <p:txBody>
          <a:bodyPr wrap="square" rtlCol="0">
            <a:spAutoFit/>
          </a:bodyPr>
          <a:lstStyle/>
          <a:p>
            <a:pPr algn="ctr"/>
            <a:r>
              <a:rPr lang="en-IN" sz="2800" dirty="0">
                <a:latin typeface="Times New Roman" panose="02020603050405020304" pitchFamily="18" charset="0"/>
                <a:cs typeface="Times New Roman" panose="02020603050405020304" pitchFamily="18" charset="0"/>
                <a:hlinkClick r:id="rId3" action="ppaction://hlinksldjump"/>
              </a:rPr>
              <a:t>Data &amp; Methods</a:t>
            </a:r>
            <a:endParaRPr lang="en-IN" sz="2800" dirty="0">
              <a:latin typeface="Times New Roman" panose="02020603050405020304" pitchFamily="18" charset="0"/>
              <a:cs typeface="Times New Roman" panose="02020603050405020304" pitchFamily="18" charset="0"/>
            </a:endParaRPr>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0" y="3772476"/>
            <a:ext cx="2532887" cy="2807127"/>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6724" y="3755291"/>
            <a:ext cx="2219324" cy="2853271"/>
          </a:xfrm>
          <a:prstGeom prst="rect">
            <a:avLst/>
          </a:prstGeom>
        </p:spPr>
      </p:pic>
      <p:sp>
        <p:nvSpPr>
          <p:cNvPr id="11" name="Interaktive Schaltfläche: Anpassen 10">
            <a:hlinkClick r:id="" action="ppaction://hlinkshowjump?jump=lastslide" highlightClick="1"/>
          </p:cNvPr>
          <p:cNvSpPr/>
          <p:nvPr/>
        </p:nvSpPr>
        <p:spPr>
          <a:xfrm>
            <a:off x="6163764" y="4442846"/>
            <a:ext cx="4972048" cy="283608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fik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9919" y="6507519"/>
            <a:ext cx="972082" cy="340229"/>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19918" y="5341318"/>
            <a:ext cx="972082" cy="1158079"/>
          </a:xfrm>
          <a:prstGeom prst="rect">
            <a:avLst/>
          </a:prstGeom>
        </p:spPr>
      </p:pic>
      <p:pic>
        <p:nvPicPr>
          <p:cNvPr id="13" name="Grafik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3206" y="3336988"/>
            <a:ext cx="290600" cy="279423"/>
          </a:xfrm>
          <a:prstGeom prst="rect">
            <a:avLst/>
          </a:prstGeom>
        </p:spPr>
      </p:pic>
      <p:pic>
        <p:nvPicPr>
          <p:cNvPr id="26" name="Picture 3" descr="UNI_Kassel_FB_Bau_Umweltingenieurwesen_Farbe_E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83585" y="1204356"/>
            <a:ext cx="2353308" cy="5349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Grafik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89154" y="1204356"/>
            <a:ext cx="1616992" cy="534955"/>
          </a:xfrm>
          <a:prstGeom prst="rect">
            <a:avLst/>
          </a:prstGeom>
        </p:spPr>
      </p:pic>
    </p:spTree>
    <p:extLst>
      <p:ext uri="{BB962C8B-B14F-4D97-AF65-F5344CB8AC3E}">
        <p14:creationId xmlns:p14="http://schemas.microsoft.com/office/powerpoint/2010/main" val="4237133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graphicFrame>
        <p:nvGraphicFramePr>
          <p:cNvPr id="9" name="Diagramm 8"/>
          <p:cNvGraphicFramePr/>
          <p:nvPr>
            <p:extLst>
              <p:ext uri="{D42A27DB-BD31-4B8C-83A1-F6EECF244321}">
                <p14:modId xmlns:p14="http://schemas.microsoft.com/office/powerpoint/2010/main" val="3222259362"/>
              </p:ext>
            </p:extLst>
          </p:nvPr>
        </p:nvGraphicFramePr>
        <p:xfrm>
          <a:off x="462241" y="1890777"/>
          <a:ext cx="3338233" cy="2811854"/>
        </p:xfrm>
        <a:graphic>
          <a:graphicData uri="http://schemas.openxmlformats.org/drawingml/2006/chart">
            <c:chart xmlns:c="http://schemas.openxmlformats.org/drawingml/2006/chart" xmlns:r="http://schemas.openxmlformats.org/officeDocument/2006/relationships" r:id="rId2"/>
          </a:graphicData>
        </a:graphic>
      </p:graphicFrame>
      <p:pic>
        <p:nvPicPr>
          <p:cNvPr id="14" name="Grafik 13"/>
          <p:cNvPicPr/>
          <p:nvPr/>
        </p:nvPicPr>
        <p:blipFill>
          <a:blip r:embed="rId3">
            <a:extLst>
              <a:ext uri="{28A0092B-C50C-407E-A947-70E740481C1C}">
                <a14:useLocalDpi xmlns:a14="http://schemas.microsoft.com/office/drawing/2010/main" val="0"/>
              </a:ext>
            </a:extLst>
          </a:blip>
          <a:stretch>
            <a:fillRect/>
          </a:stretch>
        </p:blipFill>
        <p:spPr>
          <a:xfrm>
            <a:off x="4503084" y="1383366"/>
            <a:ext cx="7008563" cy="2197960"/>
          </a:xfrm>
          <a:prstGeom prst="rect">
            <a:avLst/>
          </a:prstGeom>
        </p:spPr>
      </p:pic>
      <p:pic>
        <p:nvPicPr>
          <p:cNvPr id="15" name="Grafik 14"/>
          <p:cNvPicPr/>
          <p:nvPr/>
        </p:nvPicPr>
        <p:blipFill>
          <a:blip r:embed="rId4">
            <a:extLst>
              <a:ext uri="{28A0092B-C50C-407E-A947-70E740481C1C}">
                <a14:useLocalDpi xmlns:a14="http://schemas.microsoft.com/office/drawing/2010/main" val="0"/>
              </a:ext>
            </a:extLst>
          </a:blip>
          <a:stretch>
            <a:fillRect/>
          </a:stretch>
        </p:blipFill>
        <p:spPr>
          <a:xfrm>
            <a:off x="4503084" y="3548822"/>
            <a:ext cx="7171764" cy="2421349"/>
          </a:xfrm>
          <a:prstGeom prst="rect">
            <a:avLst/>
          </a:prstGeom>
        </p:spPr>
      </p:pic>
      <p:sp>
        <p:nvSpPr>
          <p:cNvPr id="21" name="Textfeld 20"/>
          <p:cNvSpPr txBox="1"/>
          <p:nvPr/>
        </p:nvSpPr>
        <p:spPr>
          <a:xfrm>
            <a:off x="375431" y="4788118"/>
            <a:ext cx="3425043" cy="1661993"/>
          </a:xfrm>
          <a:prstGeom prst="rect">
            <a:avLst/>
          </a:prstGeom>
          <a:noFill/>
        </p:spPr>
        <p:txBody>
          <a:bodyPr wrap="square" rtlCol="0">
            <a:spAutoFit/>
          </a:bodyPr>
          <a:lstStyle/>
          <a:p>
            <a:pPr algn="just"/>
            <a:r>
              <a:rPr lang="en-IN" dirty="0" smtClean="0">
                <a:latin typeface="Times New Roman" panose="02020603050405020304" pitchFamily="18" charset="0"/>
                <a:cs typeface="Times New Roman" panose="02020603050405020304" pitchFamily="18" charset="0"/>
              </a:rPr>
              <a:t>Figure.4 </a:t>
            </a:r>
            <a:r>
              <a:rPr lang="en-IN" sz="1050" dirty="0">
                <a:latin typeface="Times New Roman" panose="02020603050405020304" pitchFamily="18" charset="0"/>
                <a:cs typeface="Times New Roman" panose="02020603050405020304" pitchFamily="18" charset="0"/>
              </a:rPr>
              <a:t>. </a:t>
            </a:r>
            <a:r>
              <a:rPr lang="en-IN" sz="1200" dirty="0">
                <a:latin typeface="Times New Roman" panose="02020603050405020304" pitchFamily="18" charset="0"/>
                <a:cs typeface="Times New Roman" panose="02020603050405020304" pitchFamily="18" charset="0"/>
              </a:rPr>
              <a:t>The comparison of the GRACE TWS data from GFZ, CSR and </a:t>
            </a:r>
            <a:r>
              <a:rPr lang="en-IN" sz="1200" dirty="0" smtClean="0">
                <a:latin typeface="Times New Roman" panose="02020603050405020304" pitchFamily="18" charset="0"/>
                <a:cs typeface="Times New Roman" panose="02020603050405020304" pitchFamily="18" charset="0"/>
              </a:rPr>
              <a:t>JPL with applied scaling factors </a:t>
            </a:r>
            <a:r>
              <a:rPr lang="en-IN" sz="1200" dirty="0">
                <a:latin typeface="Times New Roman" panose="02020603050405020304" pitchFamily="18" charset="0"/>
                <a:cs typeface="Times New Roman" panose="02020603050405020304" pitchFamily="18" charset="0"/>
              </a:rPr>
              <a:t>is shown in the scatter </a:t>
            </a:r>
            <a:r>
              <a:rPr lang="en-IN" sz="1200" dirty="0" smtClean="0">
                <a:latin typeface="Times New Roman" panose="02020603050405020304" pitchFamily="18" charset="0"/>
                <a:cs typeface="Times New Roman" panose="02020603050405020304" pitchFamily="18" charset="0"/>
              </a:rPr>
              <a:t>plot. </a:t>
            </a:r>
            <a:r>
              <a:rPr lang="en-IN" sz="1200" dirty="0">
                <a:latin typeface="Times New Roman" panose="02020603050405020304" pitchFamily="18" charset="0"/>
                <a:cs typeface="Times New Roman" panose="02020603050405020304" pitchFamily="18" charset="0"/>
              </a:rPr>
              <a:t>The average of the three solutions was chosen as the optimal use of GRACE Mascon data as suggested by </a:t>
            </a:r>
            <a:r>
              <a:rPr lang="en-IN" sz="1200" dirty="0" err="1">
                <a:latin typeface="Times New Roman" panose="02020603050405020304" pitchFamily="18" charset="0"/>
                <a:cs typeface="Times New Roman" panose="02020603050405020304" pitchFamily="18" charset="0"/>
              </a:rPr>
              <a:t>Sakumura</a:t>
            </a:r>
            <a:r>
              <a:rPr lang="en-IN" sz="1200" dirty="0">
                <a:latin typeface="Times New Roman" panose="02020603050405020304" pitchFamily="18" charset="0"/>
                <a:cs typeface="Times New Roman" panose="02020603050405020304" pitchFamily="18" charset="0"/>
              </a:rPr>
              <a:t> et al,. (2014).  A net decrease in the basin storage of the 0.7Mm</a:t>
            </a:r>
            <a:r>
              <a:rPr lang="en-IN" sz="1200" baseline="30000" dirty="0">
                <a:latin typeface="Times New Roman" panose="02020603050405020304" pitchFamily="18" charset="0"/>
                <a:cs typeface="Times New Roman" panose="02020603050405020304" pitchFamily="18" charset="0"/>
              </a:rPr>
              <a:t>3</a:t>
            </a:r>
            <a:r>
              <a:rPr lang="en-IN" sz="1200" dirty="0">
                <a:latin typeface="Times New Roman" panose="02020603050405020304" pitchFamily="18" charset="0"/>
                <a:cs typeface="Times New Roman" panose="02020603050405020304" pitchFamily="18" charset="0"/>
              </a:rPr>
              <a:t> is calculated for the catchment in entire time </a:t>
            </a:r>
            <a:r>
              <a:rPr lang="en-IN" sz="1200" dirty="0" smtClean="0">
                <a:latin typeface="Times New Roman" panose="02020603050405020304" pitchFamily="18" charset="0"/>
                <a:cs typeface="Times New Roman" panose="02020603050405020304" pitchFamily="18" charset="0"/>
              </a:rPr>
              <a:t>period. </a:t>
            </a:r>
            <a:endParaRPr lang="en-IN" sz="1200" dirty="0">
              <a:latin typeface="Times New Roman" panose="02020603050405020304" pitchFamily="18" charset="0"/>
              <a:cs typeface="Times New Roman" panose="02020603050405020304" pitchFamily="18" charset="0"/>
            </a:endParaRPr>
          </a:p>
        </p:txBody>
      </p:sp>
      <p:sp>
        <p:nvSpPr>
          <p:cNvPr id="22" name="Textfeld 21"/>
          <p:cNvSpPr txBox="1"/>
          <p:nvPr/>
        </p:nvSpPr>
        <p:spPr>
          <a:xfrm>
            <a:off x="4503084" y="5857801"/>
            <a:ext cx="7171764" cy="900246"/>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Figure.6 </a:t>
            </a:r>
            <a:r>
              <a:rPr lang="en-US" sz="1200" dirty="0" smtClean="0">
                <a:latin typeface="Times New Roman" panose="02020603050405020304" pitchFamily="18" charset="0"/>
                <a:cs typeface="Times New Roman" panose="02020603050405020304" pitchFamily="18" charset="0"/>
              </a:rPr>
              <a:t>TS of GRACE_LWE </a:t>
            </a:r>
            <a:r>
              <a:rPr lang="en-US" sz="1200" dirty="0">
                <a:latin typeface="Times New Roman" panose="02020603050405020304" pitchFamily="18" charset="0"/>
                <a:cs typeface="Times New Roman" panose="02020603050405020304" pitchFamily="18" charset="0"/>
              </a:rPr>
              <a:t>corresponds well </a:t>
            </a:r>
            <a:r>
              <a:rPr lang="en-US" sz="1200" dirty="0" smtClean="0">
                <a:latin typeface="Times New Roman" panose="02020603050405020304" pitchFamily="18" charset="0"/>
                <a:cs typeface="Times New Roman" panose="02020603050405020304" pitchFamily="18" charset="0"/>
              </a:rPr>
              <a:t>seasonally with GLDAS_SM+CWS </a:t>
            </a:r>
            <a:r>
              <a:rPr lang="en-US" sz="1200" dirty="0" smtClean="0">
                <a:latin typeface="Times New Roman" panose="02020603050405020304" pitchFamily="18" charset="0"/>
                <a:cs typeface="Times New Roman" panose="02020603050405020304" pitchFamily="18" charset="0"/>
              </a:rPr>
              <a:t>change, but is much lower by in magnitude. </a:t>
            </a:r>
            <a:r>
              <a:rPr lang="en-US" sz="1200" dirty="0">
                <a:latin typeface="Times New Roman" panose="02020603050405020304" pitchFamily="18" charset="0"/>
                <a:cs typeface="Times New Roman" panose="02020603050405020304" pitchFamily="18" charset="0"/>
              </a:rPr>
              <a:t>A simple regression between the GRACE derived and GLDAS TWSC gives an  </a:t>
            </a:r>
            <a:r>
              <a:rPr lang="en-US" sz="1200" i="1" dirty="0">
                <a:latin typeface="Times New Roman" panose="02020603050405020304" pitchFamily="18" charset="0"/>
                <a:cs typeface="Times New Roman" panose="02020603050405020304" pitchFamily="18" charset="0"/>
              </a:rPr>
              <a:t>r</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of 0.29 which is within the acceptable range of 0.2-0.5 as noted by Rowlands et al. (2010). </a:t>
            </a:r>
            <a:endParaRPr lang="en-IN" sz="1200" dirty="0">
              <a:latin typeface="Times New Roman" panose="02020603050405020304" pitchFamily="18" charset="0"/>
              <a:cs typeface="Times New Roman" panose="02020603050405020304" pitchFamily="18" charset="0"/>
            </a:endParaRPr>
          </a:p>
          <a:p>
            <a:pPr algn="just"/>
            <a:endParaRPr lang="en-IN" sz="1050" dirty="0">
              <a:latin typeface="Times New Roman" panose="02020603050405020304" pitchFamily="18" charset="0"/>
              <a:cs typeface="Times New Roman" panose="02020603050405020304" pitchFamily="18" charset="0"/>
            </a:endParaRPr>
          </a:p>
        </p:txBody>
      </p:sp>
      <p:pic>
        <p:nvPicPr>
          <p:cNvPr id="25" name="Picture 3" descr="UNI_Kassel_FB_Bau_Umweltingenieurwesen_Farbe_E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Grafik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7" name="Textfeld 26"/>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8" name="Interaktive Schaltfläche: Start 27">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nteraktive Schaltfläche: Zurück oder Vorherige(r) 28">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nteraktive Schaltfläche: Zurückkehren 29">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Interaktive Schaltfläche: Nächste(r) oder Weiter 30">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49651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13" name="Grafik 12"/>
          <p:cNvPicPr/>
          <p:nvPr/>
        </p:nvPicPr>
        <p:blipFill rotWithShape="1">
          <a:blip r:embed="rId2">
            <a:extLst>
              <a:ext uri="{28A0092B-C50C-407E-A947-70E740481C1C}">
                <a14:useLocalDpi xmlns:a14="http://schemas.microsoft.com/office/drawing/2010/main" val="0"/>
              </a:ext>
            </a:extLst>
          </a:blip>
          <a:srcRect l="1976" t="13318" r="3136" b="11897"/>
          <a:stretch/>
        </p:blipFill>
        <p:spPr>
          <a:xfrm>
            <a:off x="0" y="1952625"/>
            <a:ext cx="8060267" cy="3358443"/>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8860" y="1659466"/>
            <a:ext cx="4353140" cy="3966656"/>
          </a:xfrm>
          <a:prstGeom prst="rect">
            <a:avLst/>
          </a:prstGeom>
        </p:spPr>
      </p:pic>
      <p:sp>
        <p:nvSpPr>
          <p:cNvPr id="22" name="Textfeld 21"/>
          <p:cNvSpPr txBox="1"/>
          <p:nvPr/>
        </p:nvSpPr>
        <p:spPr>
          <a:xfrm>
            <a:off x="981075" y="5553001"/>
            <a:ext cx="10350873" cy="738664"/>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Figure.7 </a:t>
            </a:r>
            <a:r>
              <a:rPr lang="en-IN" sz="1200" dirty="0">
                <a:latin typeface="Times New Roman" panose="02020603050405020304" pitchFamily="18" charset="0"/>
                <a:cs typeface="Times New Roman" panose="02020603050405020304" pitchFamily="18" charset="0"/>
              </a:rPr>
              <a:t>M</a:t>
            </a:r>
            <a:r>
              <a:rPr lang="en-IN" sz="1200" dirty="0" smtClean="0">
                <a:latin typeface="Times New Roman" panose="02020603050405020304" pitchFamily="18" charset="0"/>
                <a:cs typeface="Times New Roman" panose="02020603050405020304" pitchFamily="18" charset="0"/>
              </a:rPr>
              <a:t>ean and standard deviations of NDVI depicted </a:t>
            </a:r>
            <a:r>
              <a:rPr lang="en-IN" sz="1200" dirty="0" err="1" smtClean="0">
                <a:latin typeface="Times New Roman" panose="02020603050405020304" pitchFamily="18" charset="0"/>
                <a:cs typeface="Times New Roman" panose="02020603050405020304" pitchFamily="18" charset="0"/>
              </a:rPr>
              <a:t>spatio</a:t>
            </a:r>
            <a:r>
              <a:rPr lang="en-IN" sz="1200" dirty="0" smtClean="0">
                <a:latin typeface="Times New Roman" panose="02020603050405020304" pitchFamily="18" charset="0"/>
                <a:cs typeface="Times New Roman" panose="02020603050405020304" pitchFamily="18" charset="0"/>
              </a:rPr>
              <a:t>-temporally show increase in irrigated agriculture especially </a:t>
            </a:r>
            <a:r>
              <a:rPr lang="en-IN" sz="1200" dirty="0">
                <a:latin typeface="Times New Roman" panose="02020603050405020304" pitchFamily="18" charset="0"/>
                <a:cs typeface="Times New Roman" panose="02020603050405020304" pitchFamily="18" charset="0"/>
              </a:rPr>
              <a:t>after </a:t>
            </a:r>
            <a:r>
              <a:rPr lang="en-IN" sz="1200" dirty="0" smtClean="0">
                <a:latin typeface="Times New Roman" panose="02020603050405020304" pitchFamily="18" charset="0"/>
                <a:cs typeface="Times New Roman" panose="02020603050405020304" pitchFamily="18" charset="0"/>
              </a:rPr>
              <a:t>2013. However, there is also increased statistical </a:t>
            </a:r>
            <a:r>
              <a:rPr lang="en-IN" sz="1200" dirty="0">
                <a:latin typeface="Times New Roman" panose="02020603050405020304" pitchFamily="18" charset="0"/>
                <a:cs typeface="Times New Roman" panose="02020603050405020304" pitchFamily="18" charset="0"/>
              </a:rPr>
              <a:t>recording considering </a:t>
            </a:r>
            <a:r>
              <a:rPr lang="en-IN" sz="1200" dirty="0" smtClean="0">
                <a:latin typeface="Times New Roman" panose="02020603050405020304" pitchFamily="18" charset="0"/>
                <a:cs typeface="Times New Roman" panose="02020603050405020304" pitchFamily="18" charset="0"/>
              </a:rPr>
              <a:t>higher </a:t>
            </a:r>
            <a:r>
              <a:rPr lang="en-IN" sz="1200" dirty="0">
                <a:latin typeface="Times New Roman" panose="02020603050405020304" pitchFamily="18" charset="0"/>
                <a:cs typeface="Times New Roman" panose="02020603050405020304" pitchFamily="18" charset="0"/>
              </a:rPr>
              <a:t>frequency of </a:t>
            </a:r>
            <a:r>
              <a:rPr lang="en-IN" sz="1200" dirty="0" smtClean="0">
                <a:latin typeface="Times New Roman" panose="02020603050405020304" pitchFamily="18" charset="0"/>
                <a:cs typeface="Times New Roman" panose="02020603050405020304" pitchFamily="18" charset="0"/>
              </a:rPr>
              <a:t>Landsat and increased rainfall in the same period. The root zone soil moisture (RZSM) values from GLDAS corresponded well with the rainfall patterns. </a:t>
            </a:r>
            <a:endParaRPr lang="en-IN" sz="1200" dirty="0">
              <a:latin typeface="Times New Roman" panose="02020603050405020304" pitchFamily="18" charset="0"/>
              <a:cs typeface="Times New Roman" panose="02020603050405020304" pitchFamily="18" charset="0"/>
            </a:endParaRPr>
          </a:p>
        </p:txBody>
      </p:sp>
      <p:sp>
        <p:nvSpPr>
          <p:cNvPr id="12" name="Textfeld 11">
            <a:extLst>
              <a:ext uri="{FF2B5EF4-FFF2-40B4-BE49-F238E27FC236}">
                <a16:creationId xmlns="" xmlns:a16="http://schemas.microsoft.com/office/drawing/2014/main" id="{7FD2AB43-36D6-43DD-B3EE-DF39EA88102B}"/>
              </a:ext>
            </a:extLst>
          </p:cNvPr>
          <p:cNvSpPr txBox="1"/>
          <p:nvPr/>
        </p:nvSpPr>
        <p:spPr>
          <a:xfrm>
            <a:off x="11317140" y="1659466"/>
            <a:ext cx="806823" cy="276999"/>
          </a:xfrm>
          <a:prstGeom prst="rect">
            <a:avLst/>
          </a:prstGeom>
          <a:noFill/>
        </p:spPr>
        <p:txBody>
          <a:bodyPr wrap="square" rtlCol="0">
            <a:spAutoFit/>
          </a:bodyPr>
          <a:lstStyle/>
          <a:p>
            <a:pPr algn="just"/>
            <a:r>
              <a:rPr lang="en-IN" sz="1200" dirty="0">
                <a:latin typeface="Times New Roman" panose="02020603050405020304" pitchFamily="18" charset="0"/>
                <a:cs typeface="Times New Roman" panose="02020603050405020304" pitchFamily="18" charset="0"/>
              </a:rPr>
              <a:t>NDVI</a:t>
            </a:r>
            <a:endParaRPr lang="en-IN" sz="1000" dirty="0">
              <a:latin typeface="Times New Roman" panose="02020603050405020304" pitchFamily="18" charset="0"/>
              <a:cs typeface="Times New Roman" panose="02020603050405020304" pitchFamily="18" charset="0"/>
            </a:endParaRPr>
          </a:p>
        </p:txBody>
      </p:sp>
      <p:pic>
        <p:nvPicPr>
          <p:cNvPr id="16"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7" name="Textfeld 26"/>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8" name="Interaktive Schaltfläche: Start 27">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nteraktive Schaltfläche: Zurück oder Vorherige(r) 28">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nteraktive Schaltfläche: Zurückkehren 29">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Interaktive Schaltfläche: Nächste(r) oder Weiter 30">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35383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D:\TEJAS_MASTER\Thesis\Thesis\Thesis_writing\final_pics\all_parameters.b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559946"/>
            <a:ext cx="7167042" cy="2969530"/>
          </a:xfrm>
          <a:prstGeom prst="rect">
            <a:avLst/>
          </a:prstGeom>
          <a:noFill/>
          <a:ln>
            <a:noFill/>
          </a:ln>
        </p:spPr>
      </p:pic>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7" name="Grafik 6"/>
          <p:cNvPicPr/>
          <p:nvPr/>
        </p:nvPicPr>
        <p:blipFill>
          <a:blip r:embed="rId3">
            <a:extLst>
              <a:ext uri="{28A0092B-C50C-407E-A947-70E740481C1C}">
                <a14:useLocalDpi xmlns:a14="http://schemas.microsoft.com/office/drawing/2010/main" val="0"/>
              </a:ext>
            </a:extLst>
          </a:blip>
          <a:stretch>
            <a:fillRect/>
          </a:stretch>
        </p:blipFill>
        <p:spPr>
          <a:xfrm>
            <a:off x="241815" y="1678509"/>
            <a:ext cx="4565782" cy="2895448"/>
          </a:xfrm>
          <a:prstGeom prst="rect">
            <a:avLst/>
          </a:prstGeom>
        </p:spPr>
      </p:pic>
      <p:sp>
        <p:nvSpPr>
          <p:cNvPr id="15" name="Textfeld 14"/>
          <p:cNvSpPr txBox="1"/>
          <p:nvPr/>
        </p:nvSpPr>
        <p:spPr>
          <a:xfrm>
            <a:off x="490818" y="4550469"/>
            <a:ext cx="4043082" cy="1661993"/>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Figure.8 </a:t>
            </a:r>
            <a:r>
              <a:rPr lang="en-US" sz="1200" dirty="0">
                <a:latin typeface="Times New Roman" panose="02020603050405020304" pitchFamily="18" charset="0"/>
                <a:cs typeface="Times New Roman" panose="02020603050405020304" pitchFamily="18" charset="0"/>
              </a:rPr>
              <a:t>The GPS data corroborates well with the GWSC. This implies that the deduced GWSC is reliable, but applicable only to the surficial aquifer. The peak to peak amplitude of the GPS and GWSC annual variation is about 3mm and 6mm respectively. The similarity of the drop in the curves </a:t>
            </a:r>
            <a:r>
              <a:rPr lang="en-US" sz="1200" dirty="0" err="1">
                <a:latin typeface="Times New Roman" panose="02020603050405020304" pitchFamily="18" charset="0"/>
                <a:cs typeface="Times New Roman" panose="02020603050405020304" pitchFamily="18" charset="0"/>
              </a:rPr>
              <a:t>upto</a:t>
            </a:r>
            <a:r>
              <a:rPr lang="en-US" sz="1200" dirty="0">
                <a:latin typeface="Times New Roman" panose="02020603050405020304" pitchFamily="18" charset="0"/>
                <a:cs typeface="Times New Roman" panose="02020603050405020304" pitchFamily="18" charset="0"/>
              </a:rPr>
              <a:t> 2009 and a gradual increase after 2009 confirms that seasonal vertical displacements are driven by groundwater mass loading variations. </a:t>
            </a:r>
            <a:r>
              <a:rPr lang="en-IN" sz="1200" dirty="0">
                <a:latin typeface="Times New Roman" panose="02020603050405020304" pitchFamily="18" charset="0"/>
                <a:cs typeface="Times New Roman" panose="02020603050405020304" pitchFamily="18" charset="0"/>
              </a:rPr>
              <a:t> </a:t>
            </a:r>
          </a:p>
        </p:txBody>
      </p:sp>
      <p:sp>
        <p:nvSpPr>
          <p:cNvPr id="18" name="Textfeld 17"/>
          <p:cNvSpPr txBox="1"/>
          <p:nvPr/>
        </p:nvSpPr>
        <p:spPr>
          <a:xfrm>
            <a:off x="4724400" y="4716747"/>
            <a:ext cx="7019925" cy="1292662"/>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Figure.9 </a:t>
            </a:r>
            <a:r>
              <a:rPr lang="en-US" sz="1200" dirty="0">
                <a:latin typeface="Times New Roman" panose="02020603050405020304" pitchFamily="18" charset="0"/>
                <a:cs typeface="Times New Roman" panose="02020603050405020304" pitchFamily="18" charset="0"/>
              </a:rPr>
              <a:t>There seems to be groundwater abstraction before the year 2009 and a recharge period after 2009. The GWSC tends to decrease even though there are higher rainfall years during this period. The years of 2003-2009 received higher rainfall (1131.2mm/year), but the GWSC still showed a declining trend. Only at the end of 2009, there is a rising curve in the GWSC despite comparatively lower rainfall (940.1mm/year- 2010-2016). This observed lag in the rising slope can be justified, as the state variable in the surface water must change, in order to impact the GWSC. </a:t>
            </a:r>
            <a:endParaRPr lang="en-IN" sz="1200" dirty="0">
              <a:latin typeface="Times New Roman" panose="02020603050405020304" pitchFamily="18" charset="0"/>
              <a:cs typeface="Times New Roman" panose="02020603050405020304" pitchFamily="18" charset="0"/>
            </a:endParaRPr>
          </a:p>
        </p:txBody>
      </p:sp>
      <p:pic>
        <p:nvPicPr>
          <p:cNvPr id="17"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2" name="Textfeld 21"/>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3" name="Interaktive Schaltfläche: Start 22">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nteraktive Schaltfläche: Zurück oder Vorherige(r) 23">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Zurückkehren 24">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Nächste(r) oder Weiter 25">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59327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15" name="Textfeld 14"/>
          <p:cNvSpPr txBox="1"/>
          <p:nvPr/>
        </p:nvSpPr>
        <p:spPr>
          <a:xfrm>
            <a:off x="933730" y="4827772"/>
            <a:ext cx="9929532" cy="1292662"/>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Figure.10 </a:t>
            </a:r>
            <a:r>
              <a:rPr lang="en-IN" sz="1200" dirty="0">
                <a:latin typeface="Times New Roman" panose="02020603050405020304" pitchFamily="18" charset="0"/>
                <a:cs typeface="Times New Roman" panose="02020603050405020304" pitchFamily="18" charset="0"/>
              </a:rPr>
              <a:t>T</a:t>
            </a:r>
            <a:r>
              <a:rPr lang="en-IN" sz="1200" dirty="0" smtClean="0">
                <a:latin typeface="Times New Roman" panose="02020603050405020304" pitchFamily="18" charset="0"/>
                <a:cs typeface="Times New Roman" panose="02020603050405020304" pitchFamily="18" charset="0"/>
              </a:rPr>
              <a:t>he top layer includes</a:t>
            </a:r>
            <a:r>
              <a:rPr lang="en-IN" sz="1200" dirty="0">
                <a:latin typeface="Times New Roman" panose="02020603050405020304" pitchFamily="18" charset="0"/>
                <a:cs typeface="Times New Roman" panose="02020603050405020304" pitchFamily="18" charset="0"/>
              </a:rPr>
              <a:t> </a:t>
            </a:r>
            <a:r>
              <a:rPr lang="en-IN" sz="1200" dirty="0" smtClean="0">
                <a:latin typeface="Times New Roman" panose="02020603050405020304" pitchFamily="18" charset="0"/>
                <a:cs typeface="Times New Roman" panose="02020603050405020304" pitchFamily="18" charset="0"/>
              </a:rPr>
              <a:t>flux changes in soil moisture and CWS in three layers – 0-10cm, 10-40cm and 40cm-100cm and 100-200cm from NOAHs outputs. The change in fluxes below as the </a:t>
            </a:r>
            <a:r>
              <a:rPr lang="en-IN" sz="1200" dirty="0">
                <a:latin typeface="Times New Roman" panose="02020603050405020304" pitchFamily="18" charset="0"/>
                <a:cs typeface="Times New Roman" panose="02020603050405020304" pitchFamily="18" charset="0"/>
              </a:rPr>
              <a:t>GWSC. </a:t>
            </a:r>
            <a:r>
              <a:rPr lang="en-IN" sz="1200" dirty="0" smtClean="0">
                <a:latin typeface="Times New Roman" panose="02020603050405020304" pitchFamily="18" charset="0"/>
                <a:cs typeface="Times New Roman" panose="02020603050405020304" pitchFamily="18" charset="0"/>
              </a:rPr>
              <a:t>Sampled GW </a:t>
            </a:r>
            <a:r>
              <a:rPr lang="en-IN" sz="1200" dirty="0">
                <a:latin typeface="Times New Roman" panose="02020603050405020304" pitchFamily="18" charset="0"/>
                <a:cs typeface="Times New Roman" panose="02020603050405020304" pitchFamily="18" charset="0"/>
              </a:rPr>
              <a:t>level variations </a:t>
            </a:r>
            <a:r>
              <a:rPr lang="en-IN" sz="1200" dirty="0" smtClean="0">
                <a:latin typeface="Times New Roman" panose="02020603050405020304" pitchFamily="18" charset="0"/>
                <a:cs typeface="Times New Roman" panose="02020603050405020304" pitchFamily="18" charset="0"/>
              </a:rPr>
              <a:t>accounts </a:t>
            </a:r>
            <a:r>
              <a:rPr lang="en-IN" sz="1200" dirty="0">
                <a:latin typeface="Times New Roman" panose="02020603050405020304" pitchFamily="18" charset="0"/>
                <a:cs typeface="Times New Roman" panose="02020603050405020304" pitchFamily="18" charset="0"/>
              </a:rPr>
              <a:t>for </a:t>
            </a:r>
            <a:r>
              <a:rPr lang="en-IN" sz="1200" dirty="0" smtClean="0">
                <a:latin typeface="Times New Roman" panose="02020603050405020304" pitchFamily="18" charset="0"/>
                <a:cs typeface="Times New Roman" panose="02020603050405020304" pitchFamily="18" charset="0"/>
              </a:rPr>
              <a:t>all </a:t>
            </a:r>
            <a:r>
              <a:rPr lang="en-IN" sz="1200" dirty="0">
                <a:latin typeface="Times New Roman" panose="02020603050405020304" pitchFamily="18" charset="0"/>
                <a:cs typeface="Times New Roman" panose="02020603050405020304" pitchFamily="18" charset="0"/>
              </a:rPr>
              <a:t>the value of information in these assimilation methods. </a:t>
            </a:r>
            <a:r>
              <a:rPr lang="en-IN" sz="1200" dirty="0" smtClean="0">
                <a:latin typeface="Times New Roman" panose="02020603050405020304" pitchFamily="18" charset="0"/>
                <a:cs typeface="Times New Roman" panose="02020603050405020304" pitchFamily="18" charset="0"/>
              </a:rPr>
              <a:t>Simple addition of trends </a:t>
            </a:r>
            <a:r>
              <a:rPr lang="en-IN" sz="1200" dirty="0">
                <a:latin typeface="Times New Roman" panose="02020603050405020304" pitchFamily="18" charset="0"/>
                <a:cs typeface="Times New Roman" panose="02020603050405020304" pitchFamily="18" charset="0"/>
              </a:rPr>
              <a:t>is further </a:t>
            </a:r>
            <a:r>
              <a:rPr lang="en-IN" sz="1200" dirty="0" smtClean="0">
                <a:latin typeface="Times New Roman" panose="02020603050405020304" pitchFamily="18" charset="0"/>
                <a:cs typeface="Times New Roman" panose="02020603050405020304" pitchFamily="18" charset="0"/>
              </a:rPr>
              <a:t>incorrect considering the data used are of </a:t>
            </a:r>
            <a:r>
              <a:rPr lang="en-IN" sz="1200" dirty="0">
                <a:latin typeface="Times New Roman" panose="02020603050405020304" pitchFamily="18" charset="0"/>
                <a:cs typeface="Times New Roman" panose="02020603050405020304" pitchFamily="18" charset="0"/>
              </a:rPr>
              <a:t>shallower wells </a:t>
            </a:r>
            <a:r>
              <a:rPr lang="en-IN" sz="1200" dirty="0" smtClean="0">
                <a:latin typeface="Times New Roman" panose="02020603050405020304" pitchFamily="18" charset="0"/>
                <a:cs typeface="Times New Roman" panose="02020603050405020304" pitchFamily="18" charset="0"/>
              </a:rPr>
              <a:t>(depth&lt;70m</a:t>
            </a:r>
            <a:r>
              <a:rPr lang="en-IN" sz="1200" dirty="0">
                <a:latin typeface="Times New Roman" panose="02020603050405020304" pitchFamily="18" charset="0"/>
                <a:cs typeface="Times New Roman" panose="02020603050405020304" pitchFamily="18" charset="0"/>
              </a:rPr>
              <a:t>) as compared to the private well census (&gt;</a:t>
            </a:r>
            <a:r>
              <a:rPr lang="en-IN" sz="1200" dirty="0" smtClean="0">
                <a:latin typeface="Times New Roman" panose="02020603050405020304" pitchFamily="18" charset="0"/>
                <a:cs typeface="Times New Roman" panose="02020603050405020304" pitchFamily="18" charset="0"/>
              </a:rPr>
              <a:t>300m) as seen in the graph. Although the study area ignores the minimum GRACE area recommendations, we argue that this misappropriation in scaling of GRACE data and such assimilation techniques for the UAC could be highly sensitive in such cases.  Hence, for the </a:t>
            </a:r>
            <a:r>
              <a:rPr lang="en-IN" sz="1200" dirty="0">
                <a:latin typeface="Times New Roman" panose="02020603050405020304" pitchFamily="18" charset="0"/>
                <a:cs typeface="Times New Roman" panose="02020603050405020304" pitchFamily="18" charset="0"/>
              </a:rPr>
              <a:t>down-scaling procedures of global models, </a:t>
            </a:r>
            <a:r>
              <a:rPr lang="en-IN" sz="1200" dirty="0" smtClean="0">
                <a:latin typeface="Times New Roman" panose="02020603050405020304" pitchFamily="18" charset="0"/>
                <a:cs typeface="Times New Roman" panose="02020603050405020304" pitchFamily="18" charset="0"/>
              </a:rPr>
              <a:t>intensive-GW exploitation in hard rock aquifers could be better </a:t>
            </a:r>
            <a:r>
              <a:rPr lang="en-IN" sz="1200" dirty="0">
                <a:latin typeface="Times New Roman" panose="02020603050405020304" pitchFamily="18" charset="0"/>
                <a:cs typeface="Times New Roman" panose="02020603050405020304" pitchFamily="18" charset="0"/>
              </a:rPr>
              <a:t>captured by other socio-hydrological </a:t>
            </a:r>
            <a:r>
              <a:rPr lang="en-IN" sz="1200" dirty="0" smtClean="0">
                <a:latin typeface="Times New Roman" panose="02020603050405020304" pitchFamily="18" charset="0"/>
                <a:cs typeface="Times New Roman" panose="02020603050405020304" pitchFamily="18" charset="0"/>
              </a:rPr>
              <a:t>metrics.  </a:t>
            </a:r>
            <a:endParaRPr lang="en-IN" sz="1200" dirty="0">
              <a:latin typeface="Times New Roman" panose="02020603050405020304" pitchFamily="18" charset="0"/>
              <a:cs typeface="Times New Roman" panose="02020603050405020304" pitchFamily="18" charset="0"/>
            </a:endParaRPr>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37" y="1633602"/>
            <a:ext cx="5610225" cy="2809102"/>
          </a:xfrm>
          <a:prstGeom prst="rect">
            <a:avLst/>
          </a:prstGeom>
        </p:spPr>
      </p:pic>
      <p:pic>
        <p:nvPicPr>
          <p:cNvPr id="16" name="Grafik 15"/>
          <p:cNvPicPr/>
          <p:nvPr/>
        </p:nvPicPr>
        <p:blipFill>
          <a:blip r:embed="rId3">
            <a:extLst>
              <a:ext uri="{28A0092B-C50C-407E-A947-70E740481C1C}">
                <a14:useLocalDpi xmlns:a14="http://schemas.microsoft.com/office/drawing/2010/main" val="0"/>
              </a:ext>
            </a:extLst>
          </a:blip>
          <a:stretch>
            <a:fillRect/>
          </a:stretch>
        </p:blipFill>
        <p:spPr>
          <a:xfrm>
            <a:off x="6096001" y="1950472"/>
            <a:ext cx="5795442" cy="2148868"/>
          </a:xfrm>
          <a:prstGeom prst="rect">
            <a:avLst/>
          </a:prstGeom>
        </p:spPr>
      </p:pic>
      <p:sp>
        <p:nvSpPr>
          <p:cNvPr id="17" name="Textfeld 16"/>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0" name="Rechteck 19"/>
          <p:cNvSpPr/>
          <p:nvPr/>
        </p:nvSpPr>
        <p:spPr>
          <a:xfrm>
            <a:off x="10288215" y="4099340"/>
            <a:ext cx="1521570" cy="261610"/>
          </a:xfrm>
          <a:prstGeom prst="rect">
            <a:avLst/>
          </a:prstGeom>
        </p:spPr>
        <p:txBody>
          <a:bodyPr wrap="none">
            <a:spAutoFit/>
          </a:bodyPr>
          <a:lstStyle/>
          <a:p>
            <a:r>
              <a:rPr lang="en-US" sz="1100" dirty="0"/>
              <a:t>Srinivasan et.al, (</a:t>
            </a:r>
            <a:r>
              <a:rPr lang="en-US" sz="1100" dirty="0" smtClean="0"/>
              <a:t>2015) </a:t>
            </a:r>
            <a:endParaRPr lang="en-IN" sz="1100" dirty="0"/>
          </a:p>
        </p:txBody>
      </p:sp>
      <p:pic>
        <p:nvPicPr>
          <p:cNvPr id="21"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3" name="Interaktive Schaltfläche: Start 22">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nteraktive Schaltfläche: Zurück oder Vorherige(r) 23">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Zurückkehren 24">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Nächste(r) oder Weiter 25">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35933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073" y="1573165"/>
            <a:ext cx="3664471" cy="4477489"/>
          </a:xfrm>
          <a:prstGeom prst="rect">
            <a:avLst/>
          </a:prstGeom>
        </p:spPr>
      </p:pic>
      <p:pic>
        <p:nvPicPr>
          <p:cNvPr id="15" name="Grafik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1957" y="3226075"/>
            <a:ext cx="2217578" cy="2824580"/>
          </a:xfrm>
          <a:prstGeom prst="rect">
            <a:avLst/>
          </a:prstGeom>
        </p:spPr>
      </p:pic>
      <p:graphicFrame>
        <p:nvGraphicFramePr>
          <p:cNvPr id="17" name="Inhaltsplatzhalter 4"/>
          <p:cNvGraphicFramePr>
            <a:graphicFrameLocks/>
          </p:cNvGraphicFramePr>
          <p:nvPr>
            <p:extLst>
              <p:ext uri="{D42A27DB-BD31-4B8C-83A1-F6EECF244321}">
                <p14:modId xmlns:p14="http://schemas.microsoft.com/office/powerpoint/2010/main" val="39877053"/>
              </p:ext>
            </p:extLst>
          </p:nvPr>
        </p:nvGraphicFramePr>
        <p:xfrm>
          <a:off x="5069535" y="1997811"/>
          <a:ext cx="7084495" cy="264055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7"/>
          <p:cNvSpPr txBox="1"/>
          <p:nvPr/>
        </p:nvSpPr>
        <p:spPr>
          <a:xfrm>
            <a:off x="5517268" y="4659965"/>
            <a:ext cx="6032125" cy="1107996"/>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Figure.11 </a:t>
            </a:r>
            <a:r>
              <a:rPr lang="en-IN" sz="1200" dirty="0">
                <a:latin typeface="Times New Roman" panose="02020603050405020304" pitchFamily="18" charset="0"/>
                <a:cs typeface="Times New Roman" panose="02020603050405020304" pitchFamily="18" charset="0"/>
              </a:rPr>
              <a:t>The location of the </a:t>
            </a:r>
            <a:r>
              <a:rPr lang="en-IN" sz="1200" dirty="0" err="1">
                <a:latin typeface="Times New Roman" panose="02020603050405020304" pitchFamily="18" charset="0"/>
                <a:cs typeface="Times New Roman" panose="02020603050405020304" pitchFamily="18" charset="0"/>
              </a:rPr>
              <a:t>Arkavathy</a:t>
            </a:r>
            <a:r>
              <a:rPr lang="en-IN" sz="1200" dirty="0">
                <a:latin typeface="Times New Roman" panose="02020603050405020304" pitchFamily="18" charset="0"/>
                <a:cs typeface="Times New Roman" panose="02020603050405020304" pitchFamily="18" charset="0"/>
              </a:rPr>
              <a:t> catchment is shown adjacent to Bangalore cities boundaries in southern India. </a:t>
            </a:r>
            <a:r>
              <a:rPr lang="en-US" sz="1200" dirty="0">
                <a:latin typeface="Times New Roman" panose="02020603050405020304" pitchFamily="18" charset="0"/>
                <a:cs typeface="Times New Roman" panose="02020603050405020304" pitchFamily="18" charset="0"/>
              </a:rPr>
              <a:t>The stream gauge data at the TG </a:t>
            </a:r>
            <a:r>
              <a:rPr lang="en-US" sz="1200" dirty="0" err="1">
                <a:latin typeface="Times New Roman" panose="02020603050405020304" pitchFamily="18" charset="0"/>
                <a:cs typeface="Times New Roman" panose="02020603050405020304" pitchFamily="18" charset="0"/>
              </a:rPr>
              <a:t>Halli</a:t>
            </a:r>
            <a:r>
              <a:rPr lang="en-US" sz="1200" dirty="0">
                <a:latin typeface="Times New Roman" panose="02020603050405020304" pitchFamily="18" charset="0"/>
                <a:cs typeface="Times New Roman" panose="02020603050405020304" pitchFamily="18" charset="0"/>
              </a:rPr>
              <a:t> reservoir encompassing the UAC showed a decrease of 96% in inflow from 3.85x10</a:t>
            </a:r>
            <a:r>
              <a:rPr lang="en-US" sz="1200" baseline="30000" dirty="0">
                <a:latin typeface="Times New Roman" panose="02020603050405020304" pitchFamily="18" charset="0"/>
                <a:cs typeface="Times New Roman" panose="02020603050405020304" pitchFamily="18" charset="0"/>
              </a:rPr>
              <a:t>5 </a:t>
            </a:r>
            <a:r>
              <a:rPr lang="en-US" sz="1200" dirty="0">
                <a:latin typeface="Times New Roman" panose="02020603050405020304" pitchFamily="18" charset="0"/>
                <a:cs typeface="Times New Roman" panose="02020603050405020304" pitchFamily="18" charset="0"/>
              </a:rPr>
              <a:t>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/day during pre-1975 to 1.5x10</a:t>
            </a:r>
            <a:r>
              <a:rPr lang="en-US" sz="1200" baseline="30000"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m</a:t>
            </a:r>
            <a:r>
              <a:rPr lang="en-US" sz="1200" baseline="30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/day in </a:t>
            </a:r>
            <a:r>
              <a:rPr lang="en-US" sz="1200" dirty="0" smtClean="0">
                <a:latin typeface="Times New Roman" panose="02020603050405020304" pitchFamily="18" charset="0"/>
                <a:cs typeface="Times New Roman" panose="02020603050405020304" pitchFamily="18" charset="0"/>
              </a:rPr>
              <a:t>2013. </a:t>
            </a:r>
            <a:r>
              <a:rPr lang="en-US" sz="1200" dirty="0">
                <a:latin typeface="Times New Roman" panose="02020603050405020304" pitchFamily="18" charset="0"/>
                <a:cs typeface="Times New Roman" panose="02020603050405020304" pitchFamily="18" charset="0"/>
              </a:rPr>
              <a:t>The upper catchment covers an area of </a:t>
            </a:r>
            <a:r>
              <a:rPr lang="en-US" sz="1200" dirty="0" smtClean="0">
                <a:latin typeface="Times New Roman" panose="02020603050405020304" pitchFamily="18" charset="0"/>
                <a:cs typeface="Times New Roman" panose="02020603050405020304" pitchFamily="18" charset="0"/>
              </a:rPr>
              <a:t>1443 </a:t>
            </a:r>
            <a:r>
              <a:rPr lang="en-US" sz="1200" dirty="0">
                <a:latin typeface="Times New Roman" panose="02020603050405020304" pitchFamily="18" charset="0"/>
                <a:cs typeface="Times New Roman" panose="02020603050405020304" pitchFamily="18" charset="0"/>
              </a:rPr>
              <a:t>km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(89%- rural ; 11%-urban). </a:t>
            </a:r>
            <a:endParaRPr lang="en-IN" sz="1050" dirty="0">
              <a:latin typeface="Times New Roman" panose="02020603050405020304" pitchFamily="18" charset="0"/>
              <a:cs typeface="Times New Roman" panose="02020603050405020304" pitchFamily="18" charset="0"/>
            </a:endParaRPr>
          </a:p>
        </p:txBody>
      </p:sp>
      <p:sp>
        <p:nvSpPr>
          <p:cNvPr id="19" name="Textfeld 18"/>
          <p:cNvSpPr txBox="1"/>
          <p:nvPr/>
        </p:nvSpPr>
        <p:spPr>
          <a:xfrm>
            <a:off x="323850" y="1171937"/>
            <a:ext cx="2654300" cy="461665"/>
          </a:xfrm>
          <a:prstGeom prst="rect">
            <a:avLst/>
          </a:prstGeom>
          <a:noFill/>
        </p:spPr>
        <p:txBody>
          <a:bodyPr wrap="square" rtlCol="0">
            <a:spAutoFit/>
          </a:bodyPr>
          <a:lstStyle/>
          <a:p>
            <a:r>
              <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rPr>
              <a:t>Study Area</a:t>
            </a:r>
          </a:p>
        </p:txBody>
      </p:sp>
      <p:pic>
        <p:nvPicPr>
          <p:cNvPr id="23" name="Picture 3" descr="UNI_Kassel_FB_Bau_Umweltingenieurwesen_Farbe_E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5" name="Interaktive Schaltfläche: Start 24">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 oder Vorherige(r) 25">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Zurückkehren 26">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nteraktive Schaltfläche: Nächste(r) oder Weiter 27">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64901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18" name="Textfeld 17"/>
          <p:cNvSpPr txBox="1"/>
          <p:nvPr/>
        </p:nvSpPr>
        <p:spPr>
          <a:xfrm>
            <a:off x="1200027" y="5565338"/>
            <a:ext cx="6465047" cy="553998"/>
          </a:xfrm>
          <a:prstGeom prst="rect">
            <a:avLst/>
          </a:prstGeom>
          <a:noFill/>
        </p:spPr>
        <p:txBody>
          <a:bodyPr wrap="square" rtlCol="0">
            <a:spAutoFit/>
          </a:bodyPr>
          <a:lstStyle/>
          <a:p>
            <a:pPr algn="just"/>
            <a:r>
              <a:rPr lang="en-IN" dirty="0" smtClean="0">
                <a:latin typeface="Times New Roman" panose="02020603050405020304" pitchFamily="18" charset="0"/>
                <a:cs typeface="Times New Roman" panose="02020603050405020304" pitchFamily="18" charset="0"/>
              </a:rPr>
              <a:t>Figure.12 </a:t>
            </a:r>
            <a:r>
              <a:rPr lang="en-IN" sz="1200" dirty="0" smtClean="0">
                <a:latin typeface="Times New Roman" panose="02020603050405020304" pitchFamily="18" charset="0"/>
                <a:cs typeface="Times New Roman" panose="02020603050405020304" pitchFamily="18" charset="0"/>
              </a:rPr>
              <a:t>Intensive GW pumping has led to the drying up of the </a:t>
            </a:r>
            <a:r>
              <a:rPr lang="en-IN" sz="1200" dirty="0" err="1" smtClean="0">
                <a:latin typeface="Times New Roman" panose="02020603050405020304" pitchFamily="18" charset="0"/>
                <a:cs typeface="Times New Roman" panose="02020603050405020304" pitchFamily="18" charset="0"/>
              </a:rPr>
              <a:t>Arakavathy</a:t>
            </a:r>
            <a:r>
              <a:rPr lang="en-IN" sz="1200" dirty="0" smtClean="0">
                <a:latin typeface="Times New Roman" panose="02020603050405020304" pitchFamily="18" charset="0"/>
                <a:cs typeface="Times New Roman" panose="02020603050405020304" pitchFamily="18" charset="0"/>
              </a:rPr>
              <a:t> river bed in Southern India.</a:t>
            </a:r>
            <a:endParaRPr lang="en-IN" sz="1050" dirty="0">
              <a:latin typeface="Times New Roman" panose="02020603050405020304" pitchFamily="18" charset="0"/>
              <a:cs typeface="Times New Roman" panose="02020603050405020304" pitchFamily="18" charset="0"/>
            </a:endParaRPr>
          </a:p>
        </p:txBody>
      </p:sp>
      <p:sp>
        <p:nvSpPr>
          <p:cNvPr id="19" name="Textfeld 18"/>
          <p:cNvSpPr txBox="1"/>
          <p:nvPr/>
        </p:nvSpPr>
        <p:spPr>
          <a:xfrm>
            <a:off x="323850" y="1171937"/>
            <a:ext cx="2654300" cy="461665"/>
          </a:xfrm>
          <a:prstGeom prst="rect">
            <a:avLst/>
          </a:prstGeom>
          <a:noFill/>
        </p:spPr>
        <p:txBody>
          <a:bodyPr wrap="square" rtlCol="0">
            <a:spAutoFit/>
          </a:bodyPr>
          <a:lstStyle/>
          <a:p>
            <a:r>
              <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rPr>
              <a:t>Study Area</a:t>
            </a:r>
          </a:p>
        </p:txBody>
      </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027" y="1794595"/>
            <a:ext cx="3326894" cy="3687103"/>
          </a:xfrm>
          <a:prstGeom prst="rect">
            <a:avLst/>
          </a:prstGeom>
        </p:spPr>
      </p:pic>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50039" y="1733986"/>
            <a:ext cx="2915036" cy="3747712"/>
          </a:xfrm>
          <a:prstGeom prst="rect">
            <a:avLst/>
          </a:prstGeom>
        </p:spPr>
      </p:pic>
      <p:sp>
        <p:nvSpPr>
          <p:cNvPr id="13" name="Textfeld 12"/>
          <p:cNvSpPr txBox="1"/>
          <p:nvPr/>
        </p:nvSpPr>
        <p:spPr>
          <a:xfrm>
            <a:off x="8058964" y="1794595"/>
            <a:ext cx="2654300"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References</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15" name="Rechteck 14"/>
          <p:cNvSpPr/>
          <p:nvPr/>
        </p:nvSpPr>
        <p:spPr>
          <a:xfrm>
            <a:off x="7993537" y="2362949"/>
            <a:ext cx="4198463" cy="1244893"/>
          </a:xfrm>
          <a:prstGeom prst="rect">
            <a:avLst/>
          </a:prstGeom>
        </p:spPr>
        <p:txBody>
          <a:bodyPr wrap="square">
            <a:spAutoFit/>
          </a:bodyPr>
          <a:lstStyle/>
          <a:p>
            <a:pPr>
              <a:lnSpc>
                <a:spcPct val="107000"/>
              </a:lnSpc>
              <a:spcAft>
                <a:spcPts val="800"/>
              </a:spcAft>
            </a:pPr>
            <a:r>
              <a:rPr lang="en-GB" sz="1400" dirty="0">
                <a:latin typeface="Times New Roman" panose="02020603050405020304" pitchFamily="18" charset="0"/>
                <a:ea typeface="Calibri" panose="020F0502020204030204" pitchFamily="34" charset="0"/>
                <a:cs typeface="Times New Roman" panose="02020603050405020304" pitchFamily="18" charset="0"/>
              </a:rPr>
              <a:t>Srinivasan, V.; Thompson, S.; </a:t>
            </a:r>
            <a:r>
              <a:rPr lang="en-GB" sz="1400" dirty="0" err="1">
                <a:latin typeface="Times New Roman" panose="02020603050405020304" pitchFamily="18" charset="0"/>
                <a:ea typeface="Calibri" panose="020F0502020204030204" pitchFamily="34" charset="0"/>
                <a:cs typeface="Times New Roman" panose="02020603050405020304" pitchFamily="18" charset="0"/>
              </a:rPr>
              <a:t>Madhyastha</a:t>
            </a:r>
            <a:r>
              <a:rPr lang="en-GB" sz="1400" dirty="0">
                <a:latin typeface="Times New Roman" panose="02020603050405020304" pitchFamily="18" charset="0"/>
                <a:ea typeface="Calibri" panose="020F0502020204030204" pitchFamily="34" charset="0"/>
                <a:cs typeface="Times New Roman" panose="02020603050405020304" pitchFamily="18" charset="0"/>
              </a:rPr>
              <a:t>, K.; Penny, G.; Jeremiah, K.; </a:t>
            </a:r>
            <a:r>
              <a:rPr lang="en-GB" sz="1400" dirty="0" err="1">
                <a:latin typeface="Times New Roman" panose="02020603050405020304" pitchFamily="18" charset="0"/>
                <a:ea typeface="Calibri" panose="020F0502020204030204" pitchFamily="34" charset="0"/>
                <a:cs typeface="Times New Roman" panose="02020603050405020304" pitchFamily="18" charset="0"/>
              </a:rPr>
              <a:t>Lele</a:t>
            </a:r>
            <a:r>
              <a:rPr lang="en-GB" sz="1400" dirty="0">
                <a:latin typeface="Times New Roman" panose="02020603050405020304" pitchFamily="18" charset="0"/>
                <a:ea typeface="Calibri" panose="020F0502020204030204" pitchFamily="34" charset="0"/>
                <a:cs typeface="Times New Roman" panose="02020603050405020304" pitchFamily="18" charset="0"/>
              </a:rPr>
              <a:t>, S. (2015): Why is the </a:t>
            </a:r>
            <a:r>
              <a:rPr lang="en-GB" sz="1400" dirty="0" err="1">
                <a:latin typeface="Times New Roman" panose="02020603050405020304" pitchFamily="18" charset="0"/>
                <a:ea typeface="Calibri" panose="020F0502020204030204" pitchFamily="34" charset="0"/>
                <a:cs typeface="Times New Roman" panose="02020603050405020304" pitchFamily="18" charset="0"/>
              </a:rPr>
              <a:t>Arkavathy</a:t>
            </a:r>
            <a:r>
              <a:rPr lang="en-GB" sz="1400" dirty="0">
                <a:latin typeface="Times New Roman" panose="02020603050405020304" pitchFamily="18" charset="0"/>
                <a:ea typeface="Calibri" panose="020F0502020204030204" pitchFamily="34" charset="0"/>
                <a:cs typeface="Times New Roman" panose="02020603050405020304" pitchFamily="18" charset="0"/>
              </a:rPr>
              <a:t> River drying? A multiple-hypothesis approach in a data-scarce region. In </a:t>
            </a:r>
            <a:r>
              <a:rPr lang="en-GB" sz="1400" i="1" dirty="0" err="1">
                <a:latin typeface="Times New Roman" panose="02020603050405020304" pitchFamily="18" charset="0"/>
                <a:ea typeface="Calibri" panose="020F0502020204030204" pitchFamily="34" charset="0"/>
                <a:cs typeface="Times New Roman" panose="02020603050405020304" pitchFamily="18" charset="0"/>
              </a:rPr>
              <a:t>Hydrol</a:t>
            </a:r>
            <a:r>
              <a:rPr lang="en-GB" sz="1400" i="1" dirty="0">
                <a:latin typeface="Times New Roman" panose="02020603050405020304" pitchFamily="18" charset="0"/>
                <a:ea typeface="Calibri" panose="020F0502020204030204" pitchFamily="34" charset="0"/>
                <a:cs typeface="Times New Roman" panose="02020603050405020304" pitchFamily="18" charset="0"/>
              </a:rPr>
              <a:t>. Earth Syst. Sci. </a:t>
            </a:r>
            <a:r>
              <a:rPr lang="en-GB" sz="1400" dirty="0">
                <a:latin typeface="Times New Roman" panose="02020603050405020304" pitchFamily="18" charset="0"/>
                <a:ea typeface="Calibri" panose="020F0502020204030204" pitchFamily="34" charset="0"/>
                <a:cs typeface="Times New Roman" panose="02020603050405020304" pitchFamily="18" charset="0"/>
              </a:rPr>
              <a:t>19 (4), pp. 1905–1917. DOI: 10.5194/hess-19-1905-2015.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6" name="Textfeld 5"/>
          <p:cNvSpPr txBox="1"/>
          <p:nvPr/>
        </p:nvSpPr>
        <p:spPr>
          <a:xfrm>
            <a:off x="8598110" y="4188022"/>
            <a:ext cx="3476368" cy="584775"/>
          </a:xfrm>
          <a:prstGeom prst="rect">
            <a:avLst/>
          </a:prstGeom>
          <a:noFill/>
        </p:spPr>
        <p:txBody>
          <a:bodyPr wrap="square" rtlCol="0">
            <a:spAutoFit/>
          </a:bodyPr>
          <a:lstStyle/>
          <a:p>
            <a:r>
              <a:rPr lang="en-IN" sz="3200" b="1" i="1" dirty="0" smtClean="0">
                <a:latin typeface="Bradley Hand ITC" panose="03070402050302030203" pitchFamily="66" charset="0"/>
              </a:rPr>
              <a:t>Thank you !</a:t>
            </a:r>
            <a:endParaRPr lang="en-IN" sz="3200" b="1" i="1" dirty="0">
              <a:latin typeface="Bradley Hand ITC" panose="03070402050302030203" pitchFamily="66" charset="0"/>
            </a:endParaRPr>
          </a:p>
        </p:txBody>
      </p:sp>
      <p:sp>
        <p:nvSpPr>
          <p:cNvPr id="24" name="Interaktive Schaltfläche: Start 23">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Zurück oder Vorherige(r) 24">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kehren 25">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Nächste(r) oder Weiter 26">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90468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415646" y="1720080"/>
            <a:ext cx="10284789" cy="5016758"/>
          </a:xfrm>
          <a:prstGeom prst="rect">
            <a:avLst/>
          </a:prstGeom>
        </p:spPr>
        <p:txBody>
          <a:bodyPr wrap="square">
            <a:spAutoFit/>
          </a:bodyPr>
          <a:lstStyle/>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Especially in India, climatic-driven groundwater (GW) drought and human-induced GW stress has to be explored in all scales as it is the worlds largest GW user.</a:t>
            </a:r>
          </a:p>
          <a:p>
            <a:pPr>
              <a:buFont typeface="Wingdings" panose="05000000000000000000" pitchFamily="2" charset="2"/>
              <a:buChar char="§"/>
            </a:pPr>
            <a:endParaRPr lang="en-AU"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Regionalization and down-scaling of global models using remote sensing (RS) data assimilation is an effective tool, but they have largely underestimated decadal declines in the </a:t>
            </a:r>
            <a:r>
              <a:rPr lang="en-AU" sz="2000" dirty="0" smtClean="0">
                <a:latin typeface="Times New Roman" panose="02020603050405020304" pitchFamily="18" charset="0"/>
                <a:cs typeface="Times New Roman" panose="02020603050405020304" pitchFamily="18" charset="0"/>
              </a:rPr>
              <a:t>southern Indian </a:t>
            </a:r>
            <a:r>
              <a:rPr lang="en-AU" sz="2000" dirty="0">
                <a:latin typeface="Times New Roman" panose="02020603050405020304" pitchFamily="18" charset="0"/>
                <a:cs typeface="Times New Roman" panose="02020603050405020304" pitchFamily="18" charset="0"/>
              </a:rPr>
              <a:t>studies. This is primarily due to the following factors</a:t>
            </a:r>
          </a:p>
          <a:p>
            <a:pPr marL="800100" lvl="1" indent="-342900">
              <a:buFont typeface="Wingdings" panose="05000000000000000000" pitchFamily="2" charset="2"/>
              <a:buChar char="Ø"/>
            </a:pPr>
            <a:r>
              <a:rPr lang="en-AU" sz="2000" dirty="0">
                <a:latin typeface="Times New Roman" panose="02020603050405020304" pitchFamily="18" charset="0"/>
                <a:cs typeface="Times New Roman" panose="02020603050405020304" pitchFamily="18" charset="0"/>
              </a:rPr>
              <a:t>Coarse resolution of products + smaller basins + inter-basin transfers/leakages</a:t>
            </a:r>
          </a:p>
          <a:p>
            <a:pPr marL="800100" lvl="1" indent="-342900">
              <a:buFont typeface="Wingdings" panose="05000000000000000000" pitchFamily="2" charset="2"/>
              <a:buChar char="Ø"/>
            </a:pPr>
            <a:r>
              <a:rPr lang="en-AU" sz="2000" dirty="0">
                <a:latin typeface="Times New Roman" panose="02020603050405020304" pitchFamily="18" charset="0"/>
                <a:cs typeface="Times New Roman" panose="02020603050405020304" pitchFamily="18" charset="0"/>
              </a:rPr>
              <a:t>Exclusion of deeper GW extraction in modelling</a:t>
            </a:r>
          </a:p>
          <a:p>
            <a:pPr marL="800100" lvl="1" indent="-342900">
              <a:buFont typeface="Wingdings" panose="05000000000000000000" pitchFamily="2" charset="2"/>
              <a:buChar char="Ø"/>
            </a:pPr>
            <a:r>
              <a:rPr lang="en-AU" sz="2000" dirty="0">
                <a:latin typeface="Times New Roman" panose="02020603050405020304" pitchFamily="18" charset="0"/>
                <a:cs typeface="Times New Roman" panose="02020603050405020304" pitchFamily="18" charset="0"/>
              </a:rPr>
              <a:t>Impertinence of GW data, in terms of rightly estimating “true levels“ in the hard-rock aquifers.</a:t>
            </a:r>
          </a:p>
          <a:p>
            <a:pPr>
              <a:buFont typeface="Wingdings" panose="05000000000000000000" pitchFamily="2" charset="2"/>
              <a:buChar char="§"/>
            </a:pPr>
            <a:endParaRPr lang="en-AU"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Therefore, it </a:t>
            </a:r>
            <a:r>
              <a:rPr lang="en-AU" sz="2000" dirty="0" smtClean="0">
                <a:latin typeface="Times New Roman" panose="02020603050405020304" pitchFamily="18" charset="0"/>
                <a:cs typeface="Times New Roman" panose="02020603050405020304" pitchFamily="18" charset="0"/>
              </a:rPr>
              <a:t>becomes</a:t>
            </a:r>
            <a:r>
              <a:rPr lang="en-AU" sz="2000" dirty="0" smtClean="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important to assess GW storage changes (GWSC) using the </a:t>
            </a:r>
            <a:r>
              <a:rPr lang="en-AU" sz="2000" dirty="0" smtClean="0">
                <a:latin typeface="Times New Roman" panose="02020603050405020304" pitchFamily="18" charset="0"/>
                <a:cs typeface="Times New Roman" panose="02020603050405020304" pitchFamily="18" charset="0"/>
              </a:rPr>
              <a:t>continuously &amp; newly </a:t>
            </a:r>
            <a:r>
              <a:rPr lang="en-AU" sz="2000" dirty="0">
                <a:latin typeface="Times New Roman" panose="02020603050405020304" pitchFamily="18" charset="0"/>
                <a:cs typeface="Times New Roman" panose="02020603050405020304" pitchFamily="18" charset="0"/>
              </a:rPr>
              <a:t>generated global models with their RS products and examine their </a:t>
            </a:r>
            <a:endParaRPr lang="en-AU" sz="2000"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AU" sz="2000" dirty="0" smtClean="0">
                <a:latin typeface="Times New Roman" panose="02020603050405020304" pitchFamily="18" charset="0"/>
                <a:cs typeface="Times New Roman" panose="02020603050405020304" pitchFamily="18" charset="0"/>
              </a:rPr>
              <a:t>pitfalls </a:t>
            </a:r>
            <a:r>
              <a:rPr lang="en-AU" sz="2000" dirty="0">
                <a:latin typeface="Times New Roman" panose="02020603050405020304" pitchFamily="18" charset="0"/>
                <a:cs typeface="Times New Roman" panose="02020603050405020304" pitchFamily="18" charset="0"/>
              </a:rPr>
              <a:t>- incongruity to accommodate GW extraction and </a:t>
            </a:r>
            <a:endParaRPr lang="en-AU" sz="2000"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AU" sz="2000" dirty="0" smtClean="0">
                <a:latin typeface="Times New Roman" panose="02020603050405020304" pitchFamily="18" charset="0"/>
                <a:cs typeface="Times New Roman" panose="02020603050405020304" pitchFamily="18" charset="0"/>
              </a:rPr>
              <a:t>potential </a:t>
            </a:r>
            <a:r>
              <a:rPr lang="en-AU" sz="2000" dirty="0">
                <a:latin typeface="Times New Roman" panose="02020603050405020304" pitchFamily="18" charset="0"/>
                <a:cs typeface="Times New Roman" panose="02020603050405020304" pitchFamily="18" charset="0"/>
              </a:rPr>
              <a:t>benefits to probe into GW sustainability in the region.</a:t>
            </a:r>
          </a:p>
          <a:p>
            <a:endParaRPr lang="en-AU" sz="2000" dirty="0">
              <a:latin typeface="Times New Roman" panose="02020603050405020304" pitchFamily="18" charset="0"/>
              <a:cs typeface="Times New Roman" panose="02020603050405020304" pitchFamily="18" charset="0"/>
            </a:endParaRPr>
          </a:p>
        </p:txBody>
      </p:sp>
      <p:pic>
        <p:nvPicPr>
          <p:cNvPr id="14" name="Picture 3" descr="UNI_Kassel_FB_Bau_Umweltingenieurwesen_Farbe_E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0" name="Textfeld 19"/>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Introduction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1"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22" name="Interaktive Schaltfläche: Start 21">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Interaktive Schaltfläche: Zurück oder Vorherige(r) 22">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nteraktive Schaltfläche: Zurückkehren 23">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Nächste(r) oder Weiter 24">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69186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3693" y="4940497"/>
            <a:ext cx="1254801" cy="1598269"/>
          </a:xfrm>
          <a:prstGeom prst="rect">
            <a:avLst/>
          </a:prstGeom>
        </p:spPr>
      </p:pic>
      <p:sp>
        <p:nvSpPr>
          <p:cNvPr id="15" name="Rechteck 14"/>
          <p:cNvSpPr/>
          <p:nvPr/>
        </p:nvSpPr>
        <p:spPr>
          <a:xfrm>
            <a:off x="361695" y="1649701"/>
            <a:ext cx="7343775" cy="3170099"/>
          </a:xfrm>
          <a:prstGeom prst="rect">
            <a:avLst/>
          </a:prstGeom>
        </p:spPr>
        <p:txBody>
          <a:bodyPr wrap="square">
            <a:spAutoFit/>
          </a:bodyPr>
          <a:lstStyle/>
          <a:p>
            <a:pPr>
              <a:buFont typeface="Wingdings" panose="05000000000000000000" pitchFamily="2" charset="2"/>
              <a:buChar char="§"/>
            </a:pPr>
            <a:r>
              <a:rPr lang="en-BZ" sz="2000" dirty="0">
                <a:latin typeface="Times New Roman" panose="02020603050405020304" pitchFamily="18" charset="0"/>
                <a:cs typeface="Times New Roman" panose="02020603050405020304" pitchFamily="18" charset="0"/>
              </a:rPr>
              <a:t>The </a:t>
            </a:r>
            <a:r>
              <a:rPr lang="en-BZ" sz="2000" dirty="0" err="1">
                <a:latin typeface="Times New Roman" panose="02020603050405020304" pitchFamily="18" charset="0"/>
                <a:cs typeface="Times New Roman" panose="02020603050405020304" pitchFamily="18" charset="0"/>
              </a:rPr>
              <a:t>Arkavathy</a:t>
            </a:r>
            <a:r>
              <a:rPr lang="en-BZ" sz="2000" dirty="0">
                <a:latin typeface="Times New Roman" panose="02020603050405020304" pitchFamily="18" charset="0"/>
                <a:cs typeface="Times New Roman" panose="02020603050405020304" pitchFamily="18" charset="0"/>
              </a:rPr>
              <a:t> river catchment overlaps Bangalore city, the fastest growing metropolis in South India.</a:t>
            </a:r>
          </a:p>
          <a:p>
            <a:pPr>
              <a:buFont typeface="Wingdings" panose="05000000000000000000" pitchFamily="2" charset="2"/>
              <a:buChar char="§"/>
            </a:pPr>
            <a:r>
              <a:rPr lang="en-BZ" sz="2000" dirty="0">
                <a:latin typeface="Times New Roman" panose="02020603050405020304" pitchFamily="18" charset="0"/>
                <a:cs typeface="Times New Roman" panose="02020603050405020304" pitchFamily="18" charset="0"/>
              </a:rPr>
              <a:t>However, most of the city‘s water demands are met by other inter-basin transfers and the return flows through the </a:t>
            </a:r>
            <a:r>
              <a:rPr lang="en-BZ" sz="2000" dirty="0" err="1">
                <a:latin typeface="Times New Roman" panose="02020603050405020304" pitchFamily="18" charset="0"/>
                <a:cs typeface="Times New Roman" panose="02020603050405020304" pitchFamily="18" charset="0"/>
              </a:rPr>
              <a:t>Vrishbhavathy</a:t>
            </a:r>
            <a:r>
              <a:rPr lang="en-BZ" sz="2000" dirty="0">
                <a:latin typeface="Times New Roman" panose="02020603050405020304" pitchFamily="18" charset="0"/>
                <a:cs typeface="Times New Roman" panose="02020603050405020304" pitchFamily="18" charset="0"/>
              </a:rPr>
              <a:t> river. Hence, it makes sense to do water accounting only for the Upper </a:t>
            </a:r>
            <a:r>
              <a:rPr lang="en-BZ" sz="2000" dirty="0" err="1">
                <a:latin typeface="Times New Roman" panose="02020603050405020304" pitchFamily="18" charset="0"/>
                <a:cs typeface="Times New Roman" panose="02020603050405020304" pitchFamily="18" charset="0"/>
              </a:rPr>
              <a:t>Arkavathy</a:t>
            </a:r>
            <a:r>
              <a:rPr lang="en-BZ" sz="2000" dirty="0">
                <a:latin typeface="Times New Roman" panose="02020603050405020304" pitchFamily="18" charset="0"/>
                <a:cs typeface="Times New Roman" panose="02020603050405020304" pitchFamily="18" charset="0"/>
              </a:rPr>
              <a:t> Catchment (UAC)</a:t>
            </a:r>
          </a:p>
          <a:p>
            <a:pPr>
              <a:buFont typeface="Wingdings" panose="05000000000000000000" pitchFamily="2" charset="2"/>
              <a:buChar char="§"/>
            </a:pPr>
            <a:r>
              <a:rPr lang="en-BZ" sz="2000" dirty="0">
                <a:latin typeface="Times New Roman" panose="02020603050405020304" pitchFamily="18" charset="0"/>
                <a:cs typeface="Times New Roman" panose="02020603050405020304" pitchFamily="18" charset="0"/>
              </a:rPr>
              <a:t>Hydrological literature have indicated intensive GW pumping as the main driver leading to the drying up of the reservoir.</a:t>
            </a:r>
          </a:p>
          <a:p>
            <a:pPr>
              <a:buFont typeface="Wingdings" panose="05000000000000000000" pitchFamily="2" charset="2"/>
              <a:buChar char="§"/>
            </a:pPr>
            <a:r>
              <a:rPr lang="en-BZ" sz="2000" dirty="0">
                <a:latin typeface="Times New Roman" panose="02020603050405020304" pitchFamily="18" charset="0"/>
                <a:cs typeface="Times New Roman" panose="02020603050405020304" pitchFamily="18" charset="0"/>
              </a:rPr>
              <a:t>It is reported that private borewells are being drilled </a:t>
            </a:r>
            <a:r>
              <a:rPr lang="en-BZ" sz="2000" dirty="0" smtClean="0">
                <a:latin typeface="Times New Roman" panose="02020603050405020304" pitchFamily="18" charset="0"/>
                <a:cs typeface="Times New Roman" panose="02020603050405020304" pitchFamily="18" charset="0"/>
              </a:rPr>
              <a:t>to </a:t>
            </a:r>
            <a:r>
              <a:rPr lang="en-BZ" sz="2000" dirty="0">
                <a:latin typeface="Times New Roman" panose="02020603050405020304" pitchFamily="18" charset="0"/>
                <a:cs typeface="Times New Roman" panose="02020603050405020304" pitchFamily="18" charset="0"/>
              </a:rPr>
              <a:t>depths of 400m, since the upper aquifers are only seasonal.</a:t>
            </a: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48" y="1916065"/>
            <a:ext cx="3664471" cy="4477489"/>
          </a:xfrm>
          <a:prstGeom prst="rect">
            <a:avLst/>
          </a:prstGeom>
        </p:spPr>
      </p:pic>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532" y="3568975"/>
            <a:ext cx="2217578" cy="2824580"/>
          </a:xfrm>
          <a:prstGeom prst="rect">
            <a:avLst/>
          </a:prstGeom>
        </p:spPr>
      </p:pic>
      <p:pic>
        <p:nvPicPr>
          <p:cNvPr id="8" name="Grafik 7"/>
          <p:cNvPicPr>
            <a:picLocks noChangeAspect="1"/>
          </p:cNvPicPr>
          <p:nvPr/>
        </p:nvPicPr>
        <p:blipFill>
          <a:blip r:embed="rId4"/>
          <a:stretch>
            <a:fillRect/>
          </a:stretch>
        </p:blipFill>
        <p:spPr>
          <a:xfrm>
            <a:off x="10050449" y="3121503"/>
            <a:ext cx="1208172" cy="447471"/>
          </a:xfrm>
          <a:prstGeom prst="rect">
            <a:avLst/>
          </a:prstGeom>
        </p:spPr>
      </p:pic>
      <p:sp>
        <p:nvSpPr>
          <p:cNvPr id="11" name="Interaktive Schaltfläche: Anpassen 10">
            <a:hlinkClick r:id="" action="ppaction://hlinkshowjump?jump=lastslide" highlightClick="1"/>
          </p:cNvPr>
          <p:cNvSpPr/>
          <p:nvPr/>
        </p:nvSpPr>
        <p:spPr>
          <a:xfrm>
            <a:off x="383235" y="4903952"/>
            <a:ext cx="11572875" cy="189546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Interaktive Schaltfläche: Anpassen 12">
            <a:hlinkClick r:id="rId5" action="ppaction://hlinksldjump" highlightClick="1"/>
          </p:cNvPr>
          <p:cNvSpPr/>
          <p:nvPr/>
        </p:nvSpPr>
        <p:spPr>
          <a:xfrm>
            <a:off x="7421771" y="1899622"/>
            <a:ext cx="4506015" cy="471949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35" name="Inhaltsplatzhalter 4"/>
          <p:cNvGraphicFramePr>
            <a:graphicFrameLocks/>
          </p:cNvGraphicFramePr>
          <p:nvPr>
            <p:extLst>
              <p:ext uri="{D42A27DB-BD31-4B8C-83A1-F6EECF244321}">
                <p14:modId xmlns:p14="http://schemas.microsoft.com/office/powerpoint/2010/main" val="2628867231"/>
              </p:ext>
            </p:extLst>
          </p:nvPr>
        </p:nvGraphicFramePr>
        <p:xfrm>
          <a:off x="639427" y="4752808"/>
          <a:ext cx="6848605" cy="2161865"/>
        </p:xfrm>
        <a:graphic>
          <a:graphicData uri="http://schemas.openxmlformats.org/drawingml/2006/chart">
            <c:chart xmlns:c="http://schemas.openxmlformats.org/drawingml/2006/chart" xmlns:r="http://schemas.openxmlformats.org/officeDocument/2006/relationships" r:id="rId6"/>
          </a:graphicData>
        </a:graphic>
      </p:graphicFrame>
      <p:pic>
        <p:nvPicPr>
          <p:cNvPr id="20" name="Picture 3" descr="UNI_Kassel_FB_Bau_Umweltingenieurwesen_Farbe_E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2" name="Textfeld 21"/>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Study Area</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3"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24" name="Interaktive Schaltfläche: Start 23">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Zurück oder Vorherige(r) 24">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kehren 25">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Nächste(r) oder Weiter 26">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7726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23825" y="1749462"/>
            <a:ext cx="8370673" cy="5078313"/>
          </a:xfrm>
          <a:prstGeom prst="rect">
            <a:avLst/>
          </a:prstGeom>
        </p:spPr>
        <p:txBody>
          <a:bodyPr wrap="square">
            <a:spAutoFit/>
          </a:bodyPr>
          <a:lstStyle/>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We assessed long term precipitation datasets from GLDAS and two rain gauges in the </a:t>
            </a:r>
            <a:r>
              <a:rPr lang="en-AU" sz="2000" dirty="0" smtClean="0">
                <a:latin typeface="Times New Roman" panose="02020603050405020304" pitchFamily="18" charset="0"/>
                <a:cs typeface="Times New Roman" panose="02020603050405020304" pitchFamily="18" charset="0"/>
              </a:rPr>
              <a:t>catchment to understand climatic drought.</a:t>
            </a:r>
            <a:endParaRPr lang="en-AU"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We </a:t>
            </a:r>
            <a:r>
              <a:rPr lang="en-AU" sz="2000" dirty="0" smtClean="0">
                <a:latin typeface="Times New Roman" panose="02020603050405020304" pitchFamily="18" charset="0"/>
                <a:cs typeface="Times New Roman" panose="02020603050405020304" pitchFamily="18" charset="0"/>
              </a:rPr>
              <a:t>used the following data to assess GWS change.</a:t>
            </a:r>
            <a:endParaRPr lang="en-AU"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 GRACE total water storage (</a:t>
            </a:r>
            <a:r>
              <a:rPr lang="en-AU" sz="2000" dirty="0" smtClean="0">
                <a:latin typeface="Times New Roman" panose="02020603050405020304" pitchFamily="18" charset="0"/>
                <a:cs typeface="Times New Roman" panose="02020603050405020304" pitchFamily="18" charset="0"/>
              </a:rPr>
              <a:t>TWS) </a:t>
            </a:r>
            <a:r>
              <a:rPr lang="en-AU" sz="2000" dirty="0">
                <a:latin typeface="Times New Roman" panose="02020603050405020304" pitchFamily="18" charset="0"/>
                <a:cs typeface="Times New Roman" panose="02020603050405020304" pitchFamily="18" charset="0"/>
              </a:rPr>
              <a:t>from the JPL,GFZ and </a:t>
            </a:r>
            <a:r>
              <a:rPr lang="en-AU" sz="2000" dirty="0" smtClean="0">
                <a:latin typeface="Times New Roman" panose="02020603050405020304" pitchFamily="18" charset="0"/>
                <a:cs typeface="Times New Roman" panose="02020603050405020304" pitchFamily="18" charset="0"/>
              </a:rPr>
              <a:t>CSR RL-06 </a:t>
            </a:r>
            <a:r>
              <a:rPr lang="en-AU" sz="2000" dirty="0">
                <a:latin typeface="Times New Roman" panose="02020603050405020304" pitchFamily="18" charset="0"/>
                <a:cs typeface="Times New Roman" panose="02020603050405020304" pitchFamily="18" charset="0"/>
              </a:rPr>
              <a:t>mascon data and applied scaling factors.</a:t>
            </a:r>
          </a:p>
          <a:p>
            <a:pPr lvl="1">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GLDAS_NOAH land surface </a:t>
            </a:r>
            <a:r>
              <a:rPr lang="en-AU" sz="2000" dirty="0" smtClean="0">
                <a:latin typeface="Times New Roman" panose="02020603050405020304" pitchFamily="18" charset="0"/>
                <a:cs typeface="Times New Roman" panose="02020603050405020304" pitchFamily="18" charset="0"/>
              </a:rPr>
              <a:t>model (LSM) </a:t>
            </a:r>
            <a:r>
              <a:rPr lang="en-AU" sz="2000" dirty="0" smtClean="0">
                <a:latin typeface="Times New Roman" panose="02020603050405020304" pitchFamily="18" charset="0"/>
                <a:cs typeface="Times New Roman" panose="02020603050405020304" pitchFamily="18" charset="0"/>
              </a:rPr>
              <a:t>hydrological outputs. </a:t>
            </a:r>
            <a:endParaRPr lang="en-AU"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AU" sz="2000" dirty="0" smtClean="0">
                <a:latin typeface="Times New Roman" panose="02020603050405020304" pitchFamily="18" charset="0"/>
                <a:cs typeface="Times New Roman" panose="02020603050405020304" pitchFamily="18" charset="0"/>
              </a:rPr>
              <a:t>To assess land deformation linked to GW, </a:t>
            </a:r>
            <a:r>
              <a:rPr lang="en-AU" sz="2000" dirty="0" smtClean="0">
                <a:latin typeface="Times New Roman" panose="02020603050405020304" pitchFamily="18" charset="0"/>
                <a:cs typeface="Times New Roman" panose="02020603050405020304" pitchFamily="18" charset="0"/>
              </a:rPr>
              <a:t>we used</a:t>
            </a:r>
            <a:r>
              <a:rPr lang="en-AU" sz="2000" dirty="0" smtClean="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GPS g</a:t>
            </a:r>
            <a:r>
              <a:rPr lang="en-AU" sz="2000" dirty="0" smtClean="0">
                <a:latin typeface="Times New Roman" panose="02020603050405020304" pitchFamily="18" charset="0"/>
                <a:cs typeface="Times New Roman" panose="02020603050405020304" pitchFamily="18" charset="0"/>
              </a:rPr>
              <a:t>eodetic data. </a:t>
            </a:r>
            <a:endParaRPr lang="en-AU"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Monthly sampled GW levels from 20 governmental monitoring wells.</a:t>
            </a:r>
          </a:p>
          <a:p>
            <a:r>
              <a:rPr lang="en-AU" sz="2000" dirty="0" smtClean="0">
                <a:latin typeface="Times New Roman" panose="02020603050405020304" pitchFamily="18" charset="0"/>
                <a:cs typeface="Times New Roman" panose="02020603050405020304" pitchFamily="18" charset="0"/>
              </a:rPr>
              <a:t>	in </a:t>
            </a:r>
            <a:r>
              <a:rPr lang="en-AU" sz="2000" dirty="0">
                <a:latin typeface="Times New Roman" panose="02020603050405020304" pitchFamily="18" charset="0"/>
                <a:cs typeface="Times New Roman" panose="02020603050405020304" pitchFamily="18" charset="0"/>
              </a:rPr>
              <a:t>the following equation to compute GWS change:</a:t>
            </a:r>
          </a:p>
          <a:p>
            <a:r>
              <a:rPr lang="en-US" sz="2000" dirty="0">
                <a:latin typeface="Times New Roman" panose="02020603050405020304" pitchFamily="18" charset="0"/>
                <a:cs typeface="Times New Roman" panose="02020603050405020304" pitchFamily="18" charset="0"/>
              </a:rPr>
              <a:t>ΔGWS = ΔTWS</a:t>
            </a:r>
            <a:r>
              <a:rPr lang="en-US" sz="2000" baseline="-25000" dirty="0">
                <a:latin typeface="Times New Roman" panose="02020603050405020304" pitchFamily="18" charset="0"/>
                <a:cs typeface="Times New Roman" panose="02020603050405020304" pitchFamily="18" charset="0"/>
              </a:rPr>
              <a:t>GRACE</a:t>
            </a:r>
            <a:r>
              <a:rPr lang="en-US" sz="2000" dirty="0">
                <a:latin typeface="Times New Roman" panose="02020603050405020304" pitchFamily="18" charset="0"/>
                <a:cs typeface="Times New Roman" panose="02020603050405020304" pitchFamily="18" charset="0"/>
              </a:rPr>
              <a:t> – (ΔSM + ΔCWS)</a:t>
            </a:r>
            <a:r>
              <a:rPr lang="en-US" sz="2000" baseline="-25000" dirty="0">
                <a:latin typeface="Times New Roman" panose="02020603050405020304" pitchFamily="18" charset="0"/>
                <a:cs typeface="Times New Roman" panose="02020603050405020304" pitchFamily="18" charset="0"/>
              </a:rPr>
              <a:t>GLDAS</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ΔSW</a:t>
            </a:r>
            <a:r>
              <a:rPr lang="en-US" sz="2000" baseline="-25000" dirty="0" err="1">
                <a:latin typeface="Times New Roman" panose="02020603050405020304" pitchFamily="18" charset="0"/>
                <a:cs typeface="Times New Roman" panose="02020603050405020304" pitchFamily="18" charset="0"/>
              </a:rPr>
              <a:t>TGHalli</a:t>
            </a:r>
            <a:r>
              <a:rPr lang="en-US" sz="2000" baseline="-25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ΔGW</a:t>
            </a:r>
            <a:r>
              <a:rPr lang="en-US" sz="1400" dirty="0" err="1" smtClean="0">
                <a:latin typeface="Times New Roman" panose="02020603050405020304" pitchFamily="18" charset="0"/>
                <a:cs typeface="Times New Roman" panose="02020603050405020304" pitchFamily="18" charset="0"/>
              </a:rPr>
              <a:t>sampled</a:t>
            </a:r>
            <a:endParaRPr lang="de-AT" sz="1400" dirty="0">
              <a:latin typeface="Times New Roman" panose="02020603050405020304" pitchFamily="18" charset="0"/>
              <a:cs typeface="Times New Roman" panose="02020603050405020304" pitchFamily="18" charset="0"/>
            </a:endParaRPr>
          </a:p>
          <a:p>
            <a:pPr lvl="2">
              <a:buFont typeface="Wingdings" panose="05000000000000000000" pitchFamily="2" charset="2"/>
              <a:buChar char="§"/>
            </a:pPr>
            <a:r>
              <a:rPr lang="en-BZ" sz="1600" dirty="0">
                <a:latin typeface="Times New Roman" panose="02020603050405020304" pitchFamily="18" charset="0"/>
                <a:cs typeface="Times New Roman" panose="02020603050405020304" pitchFamily="18" charset="0"/>
              </a:rPr>
              <a:t>TWS from the GRACE RL-06 </a:t>
            </a:r>
            <a:r>
              <a:rPr lang="en-BZ" sz="1600" dirty="0" err="1">
                <a:latin typeface="Times New Roman" panose="02020603050405020304" pitchFamily="18" charset="0"/>
                <a:cs typeface="Times New Roman" panose="02020603050405020304" pitchFamily="18" charset="0"/>
              </a:rPr>
              <a:t>Mascons</a:t>
            </a:r>
            <a:r>
              <a:rPr lang="en-BZ" sz="1600" dirty="0">
                <a:latin typeface="Times New Roman" panose="02020603050405020304" pitchFamily="18" charset="0"/>
                <a:cs typeface="Times New Roman" panose="02020603050405020304" pitchFamily="18" charset="0"/>
              </a:rPr>
              <a:t> data </a:t>
            </a:r>
          </a:p>
          <a:p>
            <a:pPr lvl="2">
              <a:buFont typeface="Wingdings" panose="05000000000000000000" pitchFamily="2" charset="2"/>
              <a:buChar char="§"/>
            </a:pPr>
            <a:r>
              <a:rPr lang="en-BZ" sz="1600" dirty="0">
                <a:latin typeface="Times New Roman" panose="02020603050405020304" pitchFamily="18" charset="0"/>
                <a:cs typeface="Times New Roman" panose="02020603050405020304" pitchFamily="18" charset="0"/>
              </a:rPr>
              <a:t>Soil Moisture (SM) and Canopy Water Storage (CWS) values from the GLDAS2.1_NOAH output</a:t>
            </a:r>
          </a:p>
          <a:p>
            <a:pPr lvl="2">
              <a:buFont typeface="Wingdings" panose="05000000000000000000" pitchFamily="2" charset="2"/>
              <a:buChar char="§"/>
            </a:pPr>
            <a:r>
              <a:rPr lang="en-BZ" sz="1600" dirty="0">
                <a:latin typeface="Times New Roman" panose="02020603050405020304" pitchFamily="18" charset="0"/>
                <a:cs typeface="Times New Roman" panose="02020603050405020304" pitchFamily="18" charset="0"/>
              </a:rPr>
              <a:t>Surface water (SW) gauged data at </a:t>
            </a:r>
            <a:r>
              <a:rPr lang="en-BZ" sz="1600" dirty="0" err="1">
                <a:latin typeface="Times New Roman" panose="02020603050405020304" pitchFamily="18" charset="0"/>
                <a:cs typeface="Times New Roman" panose="02020603050405020304" pitchFamily="18" charset="0"/>
              </a:rPr>
              <a:t>T.G.Halli</a:t>
            </a:r>
            <a:endParaRPr lang="en-BZ" sz="16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BZ" sz="2000" dirty="0">
                <a:latin typeface="Times New Roman" panose="02020603050405020304" pitchFamily="18" charset="0"/>
                <a:cs typeface="Times New Roman" panose="02020603050405020304" pitchFamily="18" charset="0"/>
              </a:rPr>
              <a:t>Change in irrigated area is noted pixel wise derived from 272 Landsat images </a:t>
            </a:r>
          </a:p>
          <a:p>
            <a:r>
              <a:rPr lang="en-BZ" sz="2000" dirty="0">
                <a:latin typeface="Times New Roman" panose="02020603050405020304" pitchFamily="18" charset="0"/>
                <a:cs typeface="Times New Roman" panose="02020603050405020304" pitchFamily="18" charset="0"/>
              </a:rPr>
              <a:t>	</a:t>
            </a:r>
            <a:r>
              <a:rPr lang="en-BZ" sz="2000" dirty="0" err="1">
                <a:latin typeface="Times New Roman" panose="02020603050405020304" pitchFamily="18" charset="0"/>
                <a:cs typeface="Times New Roman" panose="02020603050405020304" pitchFamily="18" charset="0"/>
              </a:rPr>
              <a:t>NDVI</a:t>
            </a:r>
            <a:r>
              <a:rPr lang="en-BZ" sz="1400" dirty="0" err="1">
                <a:latin typeface="Times New Roman" panose="02020603050405020304" pitchFamily="18" charset="0"/>
                <a:cs typeface="Times New Roman" panose="02020603050405020304" pitchFamily="18" charset="0"/>
              </a:rPr>
              <a:t>month</a:t>
            </a:r>
            <a:r>
              <a:rPr lang="en-BZ" sz="1400" dirty="0">
                <a:latin typeface="Times New Roman" panose="02020603050405020304" pitchFamily="18" charset="0"/>
                <a:cs typeface="Times New Roman" panose="02020603050405020304" pitchFamily="18" charset="0"/>
              </a:rPr>
              <a:t> </a:t>
            </a:r>
            <a:r>
              <a:rPr lang="en-BZ" sz="1400" dirty="0" err="1">
                <a:latin typeface="Times New Roman" panose="02020603050405020304" pitchFamily="18" charset="0"/>
                <a:cs typeface="Times New Roman" panose="02020603050405020304" pitchFamily="18" charset="0"/>
              </a:rPr>
              <a:t>i</a:t>
            </a:r>
            <a:r>
              <a:rPr lang="en-BZ" sz="1400" dirty="0">
                <a:latin typeface="Times New Roman" panose="02020603050405020304" pitchFamily="18" charset="0"/>
                <a:cs typeface="Times New Roman" panose="02020603050405020304" pitchFamily="18" charset="0"/>
              </a:rPr>
              <a:t> </a:t>
            </a:r>
            <a:r>
              <a:rPr lang="en-BZ" sz="2000" dirty="0">
                <a:latin typeface="Times New Roman" panose="02020603050405020304" pitchFamily="18" charset="0"/>
                <a:cs typeface="Times New Roman" panose="02020603050405020304" pitchFamily="18" charset="0"/>
              </a:rPr>
              <a:t>&gt; </a:t>
            </a:r>
            <a:r>
              <a:rPr lang="en-BZ" sz="2000" dirty="0" err="1">
                <a:latin typeface="Times New Roman" panose="02020603050405020304" pitchFamily="18" charset="0"/>
                <a:cs typeface="Times New Roman" panose="02020603050405020304" pitchFamily="18" charset="0"/>
              </a:rPr>
              <a:t>NDVI</a:t>
            </a:r>
            <a:r>
              <a:rPr lang="en-BZ" sz="1400" dirty="0" err="1">
                <a:latin typeface="Times New Roman" panose="02020603050405020304" pitchFamily="18" charset="0"/>
                <a:cs typeface="Times New Roman" panose="02020603050405020304" pitchFamily="18" charset="0"/>
              </a:rPr>
              <a:t>all</a:t>
            </a:r>
            <a:r>
              <a:rPr lang="en-BZ" sz="1400" dirty="0">
                <a:latin typeface="Times New Roman" panose="02020603050405020304" pitchFamily="18" charset="0"/>
                <a:cs typeface="Times New Roman" panose="02020603050405020304" pitchFamily="18" charset="0"/>
              </a:rPr>
              <a:t> previous months ; 	</a:t>
            </a:r>
            <a:r>
              <a:rPr lang="en-BZ" sz="2000" dirty="0">
                <a:latin typeface="Times New Roman" panose="02020603050405020304" pitchFamily="18" charset="0"/>
                <a:cs typeface="Times New Roman" panose="02020603050405020304" pitchFamily="18" charset="0"/>
              </a:rPr>
              <a:t>SCL and </a:t>
            </a:r>
            <a:r>
              <a:rPr lang="en-BZ" sz="2000" dirty="0" smtClean="0">
                <a:latin typeface="Times New Roman" panose="02020603050405020304" pitchFamily="18" charset="0"/>
                <a:cs typeface="Times New Roman" panose="02020603050405020304" pitchFamily="18" charset="0"/>
              </a:rPr>
              <a:t>cloud-cover </a:t>
            </a:r>
            <a:r>
              <a:rPr lang="en-BZ" sz="2000" dirty="0">
                <a:latin typeface="Times New Roman" panose="02020603050405020304" pitchFamily="18" charset="0"/>
                <a:cs typeface="Times New Roman" panose="02020603050405020304" pitchFamily="18" charset="0"/>
              </a:rPr>
              <a:t>corrected </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5850" y="1555372"/>
            <a:ext cx="3344456" cy="5069821"/>
          </a:xfrm>
          <a:prstGeom prst="rect">
            <a:avLst/>
          </a:prstGeom>
        </p:spPr>
      </p:pic>
      <p:sp>
        <p:nvSpPr>
          <p:cNvPr id="15" name="Interaktive Schaltfläche: Anpassen 14">
            <a:hlinkClick r:id="rId3" action="ppaction://hlinksldjump" highlightClick="1"/>
          </p:cNvPr>
          <p:cNvSpPr/>
          <p:nvPr/>
        </p:nvSpPr>
        <p:spPr>
          <a:xfrm>
            <a:off x="8494498" y="1538638"/>
            <a:ext cx="3697502" cy="5157437"/>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nteraktive Schaltfläche: Start 21">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Interaktive Schaltfläche: Zurück oder Vorherige(r) 22">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nteraktive Schaltfläche: Zurückkehren 23">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nteraktive Schaltfläche: Nächste(r) oder Weiter 24">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18" name="Textfeld 17"/>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Data and Methods</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19"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Tree>
    <p:extLst>
      <p:ext uri="{BB962C8B-B14F-4D97-AF65-F5344CB8AC3E}">
        <p14:creationId xmlns:p14="http://schemas.microsoft.com/office/powerpoint/2010/main" val="1765280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p:cNvSpPr/>
          <p:nvPr/>
        </p:nvSpPr>
        <p:spPr>
          <a:xfrm>
            <a:off x="152401" y="1498940"/>
            <a:ext cx="7852670" cy="3139321"/>
          </a:xfrm>
          <a:prstGeom prst="rect">
            <a:avLst/>
          </a:prstGeom>
        </p:spPr>
        <p:txBody>
          <a:bodyPr wrap="square">
            <a:spAutoFit/>
          </a:bodyPr>
          <a:lstStyle/>
          <a:p>
            <a:pPr algn="just">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GLDAS precipitation data correlates well with the rain gauge data (</a:t>
            </a:r>
            <a:r>
              <a:rPr lang="en-AU" sz="2000" dirty="0" smtClean="0">
                <a:latin typeface="Times New Roman" panose="02020603050405020304" pitchFamily="18" charset="0"/>
                <a:cs typeface="Times New Roman" panose="02020603050405020304" pitchFamily="18" charset="0"/>
              </a:rPr>
              <a:t>1948-2019), </a:t>
            </a:r>
            <a:r>
              <a:rPr lang="en-AU" sz="2000" dirty="0">
                <a:latin typeface="Times New Roman" panose="02020603050405020304" pitchFamily="18" charset="0"/>
                <a:cs typeface="Times New Roman" panose="02020603050405020304" pitchFamily="18" charset="0"/>
              </a:rPr>
              <a:t>but shows no long-term </a:t>
            </a:r>
            <a:r>
              <a:rPr lang="en-AU" sz="2000" dirty="0" smtClean="0">
                <a:latin typeface="Times New Roman" panose="02020603050405020304" pitchFamily="18" charset="0"/>
                <a:cs typeface="Times New Roman" panose="02020603050405020304" pitchFamily="18" charset="0"/>
              </a:rPr>
              <a:t>deficit or climatic drought.</a:t>
            </a:r>
            <a:endParaRPr lang="en-AU" sz="2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GRACE Mascon TWS (2002-2017) from JPL,CSR &amp; GFZ are compared and the average shows meagre declining trends of -0.03mm/year.</a:t>
            </a:r>
          </a:p>
          <a:p>
            <a:pPr algn="just">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 Seasonal GRACE trends correspond to GLDAS-SM, which shows a time delay accounting for biomass to get wet.</a:t>
            </a:r>
          </a:p>
          <a:p>
            <a:pPr algn="just">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Landsat-NDVI (1972-2018) show an increasing irrigated agriculture trend of 31%, especially from 2014 ; however there is intermittency in data due to cloud coverage during crucial cropping seasons.   </a:t>
            </a:r>
          </a:p>
          <a:p>
            <a:pPr algn="just">
              <a:buFont typeface="Wingdings" panose="05000000000000000000" pitchFamily="2" charset="2"/>
              <a:buChar char="§"/>
            </a:pPr>
            <a:endParaRPr lang="en-AU" dirty="0">
              <a:latin typeface="Times New Roman" panose="02020603050405020304" pitchFamily="18" charset="0"/>
              <a:cs typeface="Times New Roman" panose="02020603050405020304" pitchFamily="18" charset="0"/>
            </a:endParaRPr>
          </a:p>
        </p:txBody>
      </p:sp>
      <p:pic>
        <p:nvPicPr>
          <p:cNvPr id="28" name="Grafik 27"/>
          <p:cNvPicPr/>
          <p:nvPr/>
        </p:nvPicPr>
        <p:blipFill>
          <a:blip r:embed="rId2" cstate="print">
            <a:extLst>
              <a:ext uri="{28A0092B-C50C-407E-A947-70E740481C1C}">
                <a14:useLocalDpi xmlns:a14="http://schemas.microsoft.com/office/drawing/2010/main" val="0"/>
              </a:ext>
            </a:extLst>
          </a:blip>
          <a:stretch>
            <a:fillRect/>
          </a:stretch>
        </p:blipFill>
        <p:spPr>
          <a:xfrm>
            <a:off x="8124825" y="1691872"/>
            <a:ext cx="3888713" cy="2378646"/>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400058"/>
            <a:ext cx="5314950" cy="2457943"/>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362918"/>
            <a:ext cx="5925528" cy="2114082"/>
          </a:xfrm>
          <a:prstGeom prst="rect">
            <a:avLst/>
          </a:prstGeom>
        </p:spPr>
      </p:pic>
      <p:sp>
        <p:nvSpPr>
          <p:cNvPr id="33"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16" name="Interaktive Schaltfläche: Anpassen 15">
            <a:hlinkClick r:id="rId5" action="ppaction://hlinksldjump" highlightClick="1"/>
          </p:cNvPr>
          <p:cNvSpPr/>
          <p:nvPr/>
        </p:nvSpPr>
        <p:spPr>
          <a:xfrm>
            <a:off x="8107587" y="1786136"/>
            <a:ext cx="3917576" cy="2127092"/>
          </a:xfrm>
          <a:prstGeom prst="actionButtonBlank">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Interaktive Schaltfläche: Anpassen 16">
            <a:hlinkClick r:id="rId6" action="ppaction://hlinksldjump" highlightClick="1"/>
          </p:cNvPr>
          <p:cNvSpPr/>
          <p:nvPr/>
        </p:nvSpPr>
        <p:spPr>
          <a:xfrm>
            <a:off x="152400" y="4328767"/>
            <a:ext cx="5314950" cy="2529234"/>
          </a:xfrm>
          <a:prstGeom prst="actionButtonBlank">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nteraktive Schaltfläche: Anpassen 34">
            <a:hlinkClick r:id="rId7" action="ppaction://hlinksldjump" highlightClick="1"/>
          </p:cNvPr>
          <p:cNvSpPr/>
          <p:nvPr/>
        </p:nvSpPr>
        <p:spPr>
          <a:xfrm>
            <a:off x="5734050" y="4362918"/>
            <a:ext cx="6157392" cy="2495083"/>
          </a:xfrm>
          <a:prstGeom prst="actionButtonBlank">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Picture 3" descr="UNI_Kassel_FB_Bau_Umweltingenieurwesen_Farbe_E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3" name="Textfeld 22"/>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4" name="Interaktive Schaltfläche: Start 23">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 oder Vorherige(r) 25">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Zurückkehren 26">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nteraktive Schaltfläche: Nächste(r) oder Weiter 28">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5779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D:\TEJAS_MASTER\Thesis\Thesis\Thesis_writing\final_pics\all_parameters.bmp"/>
          <p:cNvPicPr/>
          <p:nvPr/>
        </p:nvPicPr>
        <p:blipFill rotWithShape="1">
          <a:blip r:embed="rId2" cstate="print">
            <a:extLst>
              <a:ext uri="{28A0092B-C50C-407E-A947-70E740481C1C}">
                <a14:useLocalDpi xmlns:a14="http://schemas.microsoft.com/office/drawing/2010/main" val="0"/>
              </a:ext>
            </a:extLst>
          </a:blip>
          <a:srcRect t="4368" r="5100"/>
          <a:stretch/>
        </p:blipFill>
        <p:spPr bwMode="auto">
          <a:xfrm>
            <a:off x="4593852" y="4406250"/>
            <a:ext cx="7486275" cy="2323207"/>
          </a:xfrm>
          <a:prstGeom prst="rect">
            <a:avLst/>
          </a:prstGeom>
          <a:noFill/>
          <a:ln>
            <a:noFill/>
          </a:ln>
        </p:spPr>
      </p:pic>
      <p:sp>
        <p:nvSpPr>
          <p:cNvPr id="33"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11" name="Grafik 10"/>
          <p:cNvPicPr/>
          <p:nvPr/>
        </p:nvPicPr>
        <p:blipFill>
          <a:blip r:embed="rId3">
            <a:extLst>
              <a:ext uri="{28A0092B-C50C-407E-A947-70E740481C1C}">
                <a14:useLocalDpi xmlns:a14="http://schemas.microsoft.com/office/drawing/2010/main" val="0"/>
              </a:ext>
            </a:extLst>
          </a:blip>
          <a:stretch>
            <a:fillRect/>
          </a:stretch>
        </p:blipFill>
        <p:spPr>
          <a:xfrm>
            <a:off x="152399" y="4543425"/>
            <a:ext cx="4524375" cy="2186032"/>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202" y="1648146"/>
            <a:ext cx="4574925" cy="2290716"/>
          </a:xfrm>
          <a:prstGeom prst="rect">
            <a:avLst/>
          </a:prstGeom>
        </p:spPr>
      </p:pic>
      <p:sp>
        <p:nvSpPr>
          <p:cNvPr id="3" name="Interaktive Schaltfläche: Anpassen 2">
            <a:hlinkClick r:id="rId5" action="ppaction://hlinksldjump" highlightClick="1"/>
          </p:cNvPr>
          <p:cNvSpPr/>
          <p:nvPr/>
        </p:nvSpPr>
        <p:spPr>
          <a:xfrm>
            <a:off x="152398" y="4441309"/>
            <a:ext cx="11878511" cy="2556185"/>
          </a:xfrm>
          <a:prstGeom prst="actionButtonBlank">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Interaktive Schaltfläche: Anpassen 3">
            <a:hlinkClick r:id="rId6" action="ppaction://hlinksldjump" highlightClick="1"/>
          </p:cNvPr>
          <p:cNvSpPr/>
          <p:nvPr/>
        </p:nvSpPr>
        <p:spPr>
          <a:xfrm>
            <a:off x="7734300" y="1648146"/>
            <a:ext cx="4345827" cy="2523804"/>
          </a:xfrm>
          <a:prstGeom prst="actionButtonBlank">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hteck 19"/>
          <p:cNvSpPr/>
          <p:nvPr/>
        </p:nvSpPr>
        <p:spPr>
          <a:xfrm>
            <a:off x="152400" y="1631946"/>
            <a:ext cx="7715250" cy="2831544"/>
          </a:xfrm>
          <a:prstGeom prst="rect">
            <a:avLst/>
          </a:prstGeom>
        </p:spPr>
        <p:txBody>
          <a:bodyPr wrap="square">
            <a:spAutoFit/>
          </a:bodyPr>
          <a:lstStyle/>
          <a:p>
            <a:pPr>
              <a:buFont typeface="Wingdings" panose="05000000000000000000" pitchFamily="2" charset="2"/>
              <a:buChar char="§"/>
            </a:pPr>
            <a:r>
              <a:rPr lang="de-AT" sz="2000" dirty="0">
                <a:latin typeface="Times New Roman" panose="02020603050405020304" pitchFamily="18" charset="0"/>
                <a:cs typeface="Times New Roman" panose="02020603050405020304" pitchFamily="18" charset="0"/>
              </a:rPr>
              <a:t>GWSC </a:t>
            </a:r>
            <a:r>
              <a:rPr lang="en-AU" sz="2000" dirty="0">
                <a:latin typeface="Times New Roman" panose="02020603050405020304" pitchFamily="18" charset="0"/>
                <a:cs typeface="Times New Roman" panose="02020603050405020304" pitchFamily="18" charset="0"/>
              </a:rPr>
              <a:t>derived from RS-only assimilation seems like a converse trend of </a:t>
            </a:r>
            <a:r>
              <a:rPr lang="en-AU" sz="2000" dirty="0" smtClean="0">
                <a:latin typeface="Times New Roman" panose="02020603050405020304" pitchFamily="18" charset="0"/>
                <a:cs typeface="Times New Roman" panose="02020603050405020304" pitchFamily="18" charset="0"/>
              </a:rPr>
              <a:t>SM change. </a:t>
            </a:r>
            <a:r>
              <a:rPr lang="en-AU" sz="2000" dirty="0">
                <a:latin typeface="Times New Roman" panose="02020603050405020304" pitchFamily="18" charset="0"/>
                <a:cs typeface="Times New Roman" panose="02020603050405020304" pitchFamily="18" charset="0"/>
              </a:rPr>
              <a:t>This is because </a:t>
            </a:r>
            <a:r>
              <a:rPr lang="de-AT" sz="2000" dirty="0" smtClean="0">
                <a:latin typeface="Times New Roman" panose="02020603050405020304" pitchFamily="18" charset="0"/>
                <a:cs typeface="Times New Roman" panose="02020603050405020304" pitchFamily="18" charset="0"/>
              </a:rPr>
              <a:t>TWS-GRACE </a:t>
            </a:r>
            <a:r>
              <a:rPr lang="de-AT" sz="2000" dirty="0" err="1" smtClean="0">
                <a:latin typeface="Times New Roman" panose="02020603050405020304" pitchFamily="18" charset="0"/>
                <a:cs typeface="Times New Roman" panose="02020603050405020304" pitchFamily="18" charset="0"/>
              </a:rPr>
              <a:t>trend</a:t>
            </a:r>
            <a:r>
              <a:rPr lang="de-AT" sz="2000" dirty="0" smtClean="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only</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is</a:t>
            </a:r>
            <a:r>
              <a:rPr lang="de-AT"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considerably flat</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compared</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to</a:t>
            </a:r>
            <a:r>
              <a:rPr lang="de-AT" sz="2000" dirty="0">
                <a:latin typeface="Times New Roman" panose="02020603050405020304" pitchFamily="18" charset="0"/>
                <a:cs typeface="Times New Roman" panose="02020603050405020304" pitchFamily="18" charset="0"/>
              </a:rPr>
              <a:t> </a:t>
            </a:r>
            <a:r>
              <a:rPr lang="de-AT" sz="2000" dirty="0" err="1" smtClean="0">
                <a:latin typeface="Times New Roman" panose="02020603050405020304" pitchFamily="18" charset="0"/>
                <a:cs typeface="Times New Roman" panose="02020603050405020304" pitchFamily="18" charset="0"/>
              </a:rPr>
              <a:t>soil</a:t>
            </a:r>
            <a:r>
              <a:rPr lang="de-AT" sz="2000" dirty="0" smtClean="0">
                <a:latin typeface="Times New Roman" panose="02020603050405020304" pitchFamily="18" charset="0"/>
                <a:cs typeface="Times New Roman" panose="02020603050405020304" pitchFamily="18" charset="0"/>
              </a:rPr>
              <a:t> </a:t>
            </a:r>
            <a:r>
              <a:rPr lang="de-AT" sz="2000" dirty="0" err="1" smtClean="0">
                <a:latin typeface="Times New Roman" panose="02020603050405020304" pitchFamily="18" charset="0"/>
                <a:cs typeface="Times New Roman" panose="02020603050405020304" pitchFamily="18" charset="0"/>
              </a:rPr>
              <a:t>moisture</a:t>
            </a:r>
            <a:r>
              <a:rPr lang="de-AT" sz="2000" dirty="0" smtClean="0">
                <a:latin typeface="Times New Roman" panose="02020603050405020304" pitchFamily="18" charset="0"/>
                <a:cs typeface="Times New Roman" panose="02020603050405020304" pitchFamily="18" charset="0"/>
              </a:rPr>
              <a:t> </a:t>
            </a:r>
            <a:r>
              <a:rPr lang="de-AT" sz="2000" dirty="0" err="1" smtClean="0">
                <a:latin typeface="Times New Roman" panose="02020603050405020304" pitchFamily="18" charset="0"/>
                <a:cs typeface="Times New Roman" panose="02020603050405020304" pitchFamily="18" charset="0"/>
              </a:rPr>
              <a:t>change</a:t>
            </a:r>
            <a:r>
              <a:rPr lang="de-AT" sz="2000" dirty="0" smtClean="0">
                <a:latin typeface="Times New Roman" panose="02020603050405020304" pitchFamily="18" charset="0"/>
                <a:cs typeface="Times New Roman" panose="02020603050405020304" pitchFamily="18" charset="0"/>
              </a:rPr>
              <a:t> </a:t>
            </a:r>
            <a:r>
              <a:rPr lang="de-AT" sz="2000" dirty="0" err="1" smtClean="0">
                <a:latin typeface="Times New Roman" panose="02020603050405020304" pitchFamily="18" charset="0"/>
                <a:cs typeface="Times New Roman" panose="02020603050405020304" pitchFamily="18" charset="0"/>
              </a:rPr>
              <a:t>magnitude</a:t>
            </a:r>
            <a:r>
              <a:rPr lang="de-AT" sz="2000" dirty="0" smtClean="0">
                <a:latin typeface="Times New Roman" panose="02020603050405020304" pitchFamily="18" charset="0"/>
                <a:cs typeface="Times New Roman" panose="02020603050405020304" pitchFamily="18" charset="0"/>
              </a:rPr>
              <a:t> (</a:t>
            </a:r>
            <a:r>
              <a:rPr lang="de-AT" sz="2000" dirty="0" err="1" smtClean="0">
                <a:latin typeface="Times New Roman" panose="02020603050405020304" pitchFamily="18" charset="0"/>
                <a:cs typeface="Times New Roman" panose="02020603050405020304" pitchFamily="18" charset="0"/>
              </a:rPr>
              <a:t>by</a:t>
            </a:r>
            <a:r>
              <a:rPr lang="de-AT" sz="2000" dirty="0" smtClean="0">
                <a:latin typeface="Times New Roman" panose="02020603050405020304" pitchFamily="18" charset="0"/>
                <a:cs typeface="Times New Roman" panose="02020603050405020304" pitchFamily="18" charset="0"/>
              </a:rPr>
              <a:t> ~10</a:t>
            </a:r>
            <a:r>
              <a:rPr lang="en-IN" sz="2000" dirty="0" smtClean="0">
                <a:latin typeface="Times New Roman" panose="02020603050405020304" pitchFamily="18" charset="0"/>
                <a:cs typeface="Times New Roman" panose="02020603050405020304" pitchFamily="18" charset="0"/>
              </a:rPr>
              <a:t>²</a:t>
            </a:r>
            <a:r>
              <a:rPr lang="de-AT" sz="2000" dirty="0" smtClean="0">
                <a:latin typeface="Times New Roman" panose="02020603050405020304" pitchFamily="18" charset="0"/>
                <a:cs typeface="Times New Roman" panose="02020603050405020304" pitchFamily="18" charset="0"/>
              </a:rPr>
              <a:t>).</a:t>
            </a:r>
            <a:endParaRPr lang="de-AT"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de-AT" sz="2000" dirty="0" smtClean="0">
                <a:latin typeface="Times New Roman" panose="02020603050405020304" pitchFamily="18" charset="0"/>
                <a:cs typeface="Times New Roman" panose="02020603050405020304" pitchFamily="18" charset="0"/>
              </a:rPr>
              <a:t>GPS </a:t>
            </a:r>
            <a:r>
              <a:rPr lang="en-AU" sz="2000" dirty="0" smtClean="0">
                <a:latin typeface="Times New Roman" panose="02020603050405020304" pitchFamily="18" charset="0"/>
                <a:cs typeface="Times New Roman" panose="02020603050405020304" pitchFamily="18" charset="0"/>
              </a:rPr>
              <a:t>data shows </a:t>
            </a:r>
            <a:r>
              <a:rPr lang="en-AU" sz="2000" dirty="0" smtClean="0">
                <a:latin typeface="Times New Roman" panose="02020603050405020304" pitchFamily="18" charset="0"/>
                <a:cs typeface="Times New Roman" panose="02020603050405020304" pitchFamily="18" charset="0"/>
              </a:rPr>
              <a:t>similar patterns</a:t>
            </a:r>
            <a:r>
              <a:rPr lang="en-AU" sz="2000" dirty="0" smtClean="0">
                <a:latin typeface="Times New Roman" panose="02020603050405020304" pitchFamily="18" charset="0"/>
                <a:cs typeface="Times New Roman" panose="02020603050405020304" pitchFamily="18" charset="0"/>
              </a:rPr>
              <a:t> but since GWSC has </a:t>
            </a:r>
            <a:r>
              <a:rPr lang="en-AU" sz="2000" dirty="0" smtClean="0">
                <a:latin typeface="Times New Roman" panose="02020603050405020304" pitchFamily="18" charset="0"/>
                <a:cs typeface="Times New Roman" panose="02020603050405020304" pitchFamily="18" charset="0"/>
              </a:rPr>
              <a:t>only assigned shallow storage </a:t>
            </a:r>
            <a:r>
              <a:rPr lang="en-AU" sz="2000" dirty="0" smtClean="0">
                <a:latin typeface="Times New Roman" panose="02020603050405020304" pitchFamily="18" charset="0"/>
                <a:cs typeface="Times New Roman" panose="02020603050405020304" pitchFamily="18" charset="0"/>
              </a:rPr>
              <a:t>fluxes, </a:t>
            </a:r>
            <a:r>
              <a:rPr lang="en-AU" sz="2000" dirty="0">
                <a:latin typeface="Times New Roman" panose="02020603050405020304" pitchFamily="18" charset="0"/>
                <a:cs typeface="Times New Roman" panose="02020603050405020304" pitchFamily="18" charset="0"/>
              </a:rPr>
              <a:t>land </a:t>
            </a:r>
            <a:r>
              <a:rPr lang="en-AU" sz="2000" dirty="0" smtClean="0">
                <a:latin typeface="Times New Roman" panose="02020603050405020304" pitchFamily="18" charset="0"/>
                <a:cs typeface="Times New Roman" panose="02020603050405020304" pitchFamily="18" charset="0"/>
              </a:rPr>
              <a:t>deformation </a:t>
            </a:r>
            <a:r>
              <a:rPr lang="en-AU" sz="2000" dirty="0" smtClean="0">
                <a:latin typeface="Times New Roman" panose="02020603050405020304" pitchFamily="18" charset="0"/>
                <a:cs typeface="Times New Roman" panose="02020603050405020304" pitchFamily="18" charset="0"/>
              </a:rPr>
              <a:t>cannot</a:t>
            </a:r>
            <a:r>
              <a:rPr lang="en-AU" sz="2000" dirty="0" smtClean="0">
                <a:latin typeface="Times New Roman" panose="02020603050405020304" pitchFamily="18" charset="0"/>
                <a:cs typeface="Times New Roman" panose="02020603050405020304" pitchFamily="18" charset="0"/>
              </a:rPr>
              <a:t> indicate changes in fractured </a:t>
            </a:r>
            <a:r>
              <a:rPr lang="en-AU" sz="2000" dirty="0" smtClean="0">
                <a:latin typeface="Times New Roman" panose="02020603050405020304" pitchFamily="18" charset="0"/>
                <a:cs typeface="Times New Roman" panose="02020603050405020304" pitchFamily="18" charset="0"/>
              </a:rPr>
              <a:t>aquifer</a:t>
            </a:r>
            <a:r>
              <a:rPr lang="en-AU" sz="2000" dirty="0" smtClean="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below. </a:t>
            </a:r>
          </a:p>
          <a:p>
            <a:pPr>
              <a:buFont typeface="Wingdings" panose="05000000000000000000" pitchFamily="2" charset="2"/>
              <a:buChar char="§"/>
            </a:pPr>
            <a:r>
              <a:rPr lang="en-AU" sz="2000" dirty="0">
                <a:latin typeface="Times New Roman" panose="02020603050405020304" pitchFamily="18" charset="0"/>
                <a:cs typeface="Times New Roman" panose="02020603050405020304" pitchFamily="18" charset="0"/>
              </a:rPr>
              <a:t>Sampled GW levels show a trend of -153mm/year, but </a:t>
            </a:r>
            <a:r>
              <a:rPr lang="en-AU" sz="2000" dirty="0" smtClean="0">
                <a:latin typeface="Times New Roman" panose="02020603050405020304" pitchFamily="18" charset="0"/>
                <a:cs typeface="Times New Roman" panose="02020603050405020304" pitchFamily="18" charset="0"/>
              </a:rPr>
              <a:t>still very </a:t>
            </a:r>
            <a:r>
              <a:rPr lang="en-AU" sz="2000" dirty="0">
                <a:latin typeface="Times New Roman" panose="02020603050405020304" pitchFamily="18" charset="0"/>
                <a:cs typeface="Times New Roman" panose="02020603050405020304" pitchFamily="18" charset="0"/>
              </a:rPr>
              <a:t>less compared to the hundreds of metres of decline in the social narrative. </a:t>
            </a:r>
          </a:p>
          <a:p>
            <a:pPr>
              <a:buFont typeface="Wingdings" panose="05000000000000000000" pitchFamily="2" charset="2"/>
              <a:buChar char="§"/>
            </a:pPr>
            <a:endParaRPr lang="de-AT" dirty="0">
              <a:latin typeface="Times New Roman" panose="02020603050405020304" pitchFamily="18" charset="0"/>
              <a:cs typeface="Times New Roman" panose="02020603050405020304" pitchFamily="18" charset="0"/>
            </a:endParaRPr>
          </a:p>
        </p:txBody>
      </p:sp>
      <p:pic>
        <p:nvPicPr>
          <p:cNvPr id="22" name="Picture 3" descr="UNI_Kassel_FB_Bau_Umweltingenieurwesen_Farbe_E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Grafik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4" name="Textfeld 23"/>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5" name="Interaktive Schaltfläche: Start 24">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 oder Vorherige(r) 25">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Zurückkehren 26">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nteraktive Schaltfläche: Nächste(r) oder Weiter 27">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38610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7349266" y="7225927"/>
            <a:ext cx="2133600" cy="365125"/>
          </a:xfrm>
          <a:prstGeom prst="rect">
            <a:avLst/>
          </a:prstGeom>
        </p:spPr>
        <p:txBody>
          <a:bodyPr/>
          <a:lstStyle/>
          <a:p>
            <a:fld id="{CD083390-52A3-45DA-AB66-BB6FA9DE8966}" type="slidenum">
              <a:rPr lang="de-DE" smtClean="0"/>
              <a:pPr/>
              <a:t>7</a:t>
            </a:fld>
            <a:endParaRPr lang="de-DE" dirty="0"/>
          </a:p>
        </p:txBody>
      </p:sp>
      <p:sp>
        <p:nvSpPr>
          <p:cNvPr id="7" name="Rechteck 6"/>
          <p:cNvSpPr/>
          <p:nvPr/>
        </p:nvSpPr>
        <p:spPr>
          <a:xfrm>
            <a:off x="440360" y="1695731"/>
            <a:ext cx="10787813" cy="3477875"/>
          </a:xfrm>
          <a:prstGeom prst="rect">
            <a:avLst/>
          </a:prstGeom>
        </p:spPr>
        <p:txBody>
          <a:bodyPr wrap="square">
            <a:spAutoFit/>
          </a:bodyPr>
          <a:lstStyle/>
          <a:p>
            <a:pPr>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Lack of evidence </a:t>
            </a:r>
            <a:r>
              <a:rPr lang="en-IN" sz="2000" dirty="0" smtClean="0">
                <a:latin typeface="Times New Roman" panose="02020603050405020304" pitchFamily="18" charset="0"/>
                <a:cs typeface="Times New Roman" panose="02020603050405020304" pitchFamily="18" charset="0"/>
              </a:rPr>
              <a:t>in climatic-driven </a:t>
            </a:r>
            <a:r>
              <a:rPr lang="en-IN" sz="2000" dirty="0">
                <a:latin typeface="Times New Roman" panose="02020603050405020304" pitchFamily="18" charset="0"/>
                <a:cs typeface="Times New Roman" panose="02020603050405020304" pitchFamily="18" charset="0"/>
              </a:rPr>
              <a:t>drought </a:t>
            </a:r>
            <a:r>
              <a:rPr lang="en-IN" sz="2000" dirty="0" smtClean="0">
                <a:latin typeface="Times New Roman" panose="02020603050405020304" pitchFamily="18" charset="0"/>
                <a:cs typeface="Times New Roman" panose="02020603050405020304" pitchFamily="18" charset="0"/>
              </a:rPr>
              <a:t>was </a:t>
            </a:r>
            <a:r>
              <a:rPr lang="en-IN" sz="2000" dirty="0">
                <a:latin typeface="Times New Roman" panose="02020603050405020304" pitchFamily="18" charset="0"/>
                <a:cs typeface="Times New Roman" panose="02020603050405020304" pitchFamily="18" charset="0"/>
              </a:rPr>
              <a:t>correctly quantified for the UAC long-term satellite precipitation trend analysis.</a:t>
            </a:r>
          </a:p>
          <a:p>
            <a:pPr>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However, RS products like did not seem very useful in terms of capturing human-induced GW stress.</a:t>
            </a:r>
          </a:p>
          <a:p>
            <a:pPr>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In parallel, absence of sensible “hard” GW variation data through well logs, camera inspections inhibits the prospects of numerical GW </a:t>
            </a:r>
            <a:r>
              <a:rPr lang="en-IN" sz="2000" dirty="0" smtClean="0">
                <a:latin typeface="Times New Roman" panose="02020603050405020304" pitchFamily="18" charset="0"/>
                <a:cs typeface="Times New Roman" panose="02020603050405020304" pitchFamily="18" charset="0"/>
              </a:rPr>
              <a:t>model data inputs to simulate </a:t>
            </a:r>
            <a:r>
              <a:rPr lang="en-IN" sz="2000" dirty="0">
                <a:latin typeface="Times New Roman" panose="02020603050405020304" pitchFamily="18" charset="0"/>
                <a:cs typeface="Times New Roman" panose="02020603050405020304" pitchFamily="18" charset="0"/>
              </a:rPr>
              <a:t>variations. </a:t>
            </a:r>
            <a:endParaRPr lang="en-IN" sz="2000" dirty="0" smtClean="0">
              <a:latin typeface="Times New Roman" panose="02020603050405020304" pitchFamily="18" charset="0"/>
              <a:cs typeface="Times New Roman" panose="02020603050405020304" pitchFamily="18" charset="0"/>
            </a:endParaRPr>
          </a:p>
          <a:p>
            <a:pPr lvl="1"/>
            <a:endParaRPr lang="en-IN"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endParaRPr lang="en-IN"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endParaRPr lang="en-IN"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IN"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endParaRPr lang="en-IN"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endParaRPr lang="en-IN" sz="2000"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323850" y="3342963"/>
            <a:ext cx="2654300" cy="461665"/>
          </a:xfrm>
          <a:prstGeom prst="rect">
            <a:avLst/>
          </a:prstGeom>
          <a:noFill/>
        </p:spPr>
        <p:txBody>
          <a:bodyPr wrap="square" rtlCol="0">
            <a:spAutoFit/>
          </a:bodyPr>
          <a:lstStyle/>
          <a:p>
            <a:r>
              <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rPr>
              <a:t>Outlook </a:t>
            </a:r>
          </a:p>
        </p:txBody>
      </p:sp>
      <p:sp>
        <p:nvSpPr>
          <p:cNvPr id="2" name="Rechteck 1"/>
          <p:cNvSpPr/>
          <p:nvPr/>
        </p:nvSpPr>
        <p:spPr>
          <a:xfrm>
            <a:off x="440360" y="3804628"/>
            <a:ext cx="10561015" cy="2554545"/>
          </a:xfrm>
          <a:prstGeom prst="rect">
            <a:avLst/>
          </a:prstGeom>
        </p:spPr>
        <p:txBody>
          <a:bodyPr wrap="square">
            <a:spAutoFit/>
          </a:bodyPr>
          <a:lstStyle/>
          <a:p>
            <a:pPr>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Neither satellite nor field data can correctly model GWS in highly exploited fractured aquifers.</a:t>
            </a:r>
          </a:p>
          <a:p>
            <a:pPr marL="800100" lvl="1" indent="-342900">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What magnitude of </a:t>
            </a:r>
            <a:r>
              <a:rPr lang="en-IN" sz="2000" dirty="0" smtClean="0">
                <a:latin typeface="Times New Roman" panose="02020603050405020304" pitchFamily="18" charset="0"/>
                <a:cs typeface="Times New Roman" panose="02020603050405020304" pitchFamily="18" charset="0"/>
              </a:rPr>
              <a:t>increase in </a:t>
            </a:r>
            <a:r>
              <a:rPr lang="en-IN" sz="2000" dirty="0">
                <a:latin typeface="Times New Roman" panose="02020603050405020304" pitchFamily="18" charset="0"/>
                <a:cs typeface="Times New Roman" panose="02020603050405020304" pitchFamily="18" charset="0"/>
              </a:rPr>
              <a:t>scaling factors </a:t>
            </a:r>
            <a:r>
              <a:rPr lang="en-IN" sz="2000" dirty="0" smtClean="0">
                <a:latin typeface="Times New Roman" panose="02020603050405020304" pitchFamily="18" charset="0"/>
                <a:cs typeface="Times New Roman" panose="02020603050405020304" pitchFamily="18" charset="0"/>
              </a:rPr>
              <a:t>for </a:t>
            </a:r>
            <a:r>
              <a:rPr lang="en-IN" sz="2000" dirty="0">
                <a:latin typeface="Times New Roman" panose="02020603050405020304" pitchFamily="18" charset="0"/>
                <a:cs typeface="Times New Roman" panose="02020603050405020304" pitchFamily="18" charset="0"/>
              </a:rPr>
              <a:t>GRACE </a:t>
            </a:r>
            <a:r>
              <a:rPr lang="en-IN" sz="2000" dirty="0" smtClean="0">
                <a:latin typeface="Times New Roman" panose="02020603050405020304" pitchFamily="18" charset="0"/>
                <a:cs typeface="Times New Roman" panose="02020603050405020304" pitchFamily="18" charset="0"/>
              </a:rPr>
              <a:t>data can be used in such areas</a:t>
            </a:r>
            <a:r>
              <a:rPr lang="en-IN" sz="2000" dirty="0" smtClean="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 </a:t>
            </a:r>
          </a:p>
          <a:p>
            <a:pPr marL="800100" lvl="1" indent="-342900">
              <a:buFont typeface="Wingdings" panose="05000000000000000000" pitchFamily="2" charset="2"/>
              <a:buChar char="Ø"/>
            </a:pPr>
            <a:r>
              <a:rPr lang="en-IN" sz="2000" dirty="0" smtClean="0">
                <a:latin typeface="Times New Roman" panose="02020603050405020304" pitchFamily="18" charset="0"/>
                <a:cs typeface="Times New Roman" panose="02020603050405020304" pitchFamily="18" charset="0"/>
              </a:rPr>
              <a:t>What are the p</a:t>
            </a:r>
            <a:r>
              <a:rPr lang="en-IN" sz="2000" dirty="0" smtClean="0">
                <a:latin typeface="Times New Roman" panose="02020603050405020304" pitchFamily="18" charset="0"/>
                <a:cs typeface="Times New Roman" panose="02020603050405020304" pitchFamily="18" charset="0"/>
              </a:rPr>
              <a:t>ossibilities </a:t>
            </a:r>
            <a:r>
              <a:rPr lang="en-IN" sz="2000" dirty="0">
                <a:latin typeface="Times New Roman" panose="02020603050405020304" pitchFamily="18" charset="0"/>
                <a:cs typeface="Times New Roman" panose="02020603050405020304" pitchFamily="18" charset="0"/>
              </a:rPr>
              <a:t>of further assimilations of anthropogenic use using PCR-GLOB </a:t>
            </a:r>
            <a:r>
              <a:rPr lang="en-IN" sz="2000" dirty="0" smtClean="0">
                <a:latin typeface="Times New Roman" panose="02020603050405020304" pitchFamily="18" charset="0"/>
                <a:cs typeface="Times New Roman" panose="02020603050405020304" pitchFamily="18" charset="0"/>
              </a:rPr>
              <a:t>outputs or other datasets developed for highly stressed aquifers?</a:t>
            </a:r>
            <a:endParaRPr lang="en-IN"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How to incorporate auxiliary socio-hydro metrics (for </a:t>
            </a:r>
            <a:r>
              <a:rPr lang="en-IN" sz="2000" dirty="0" err="1">
                <a:latin typeface="Times New Roman" panose="02020603050405020304" pitchFamily="18" charset="0"/>
                <a:cs typeface="Times New Roman" panose="02020603050405020304" pitchFamily="18" charset="0"/>
              </a:rPr>
              <a:t>eg.well</a:t>
            </a:r>
            <a:r>
              <a:rPr lang="en-IN" sz="2000" dirty="0">
                <a:latin typeface="Times New Roman" panose="02020603050405020304" pitchFamily="18" charset="0"/>
                <a:cs typeface="Times New Roman" panose="02020603050405020304" pitchFamily="18" charset="0"/>
              </a:rPr>
              <a:t> depths, pumping hours</a:t>
            </a:r>
            <a:r>
              <a:rPr lang="en-IN" sz="2000" dirty="0" smtClean="0">
                <a:latin typeface="Times New Roman" panose="02020603050405020304" pitchFamily="18" charset="0"/>
                <a:cs typeface="Times New Roman" panose="02020603050405020304" pitchFamily="18" charset="0"/>
              </a:rPr>
              <a:t>), in the absence of sensible GW variation data, </a:t>
            </a:r>
            <a:r>
              <a:rPr lang="en-IN" sz="2000" dirty="0">
                <a:latin typeface="Times New Roman" panose="02020603050405020304" pitchFamily="18" charset="0"/>
                <a:cs typeface="Times New Roman" panose="02020603050405020304" pitchFamily="18" charset="0"/>
              </a:rPr>
              <a:t>to quantify </a:t>
            </a:r>
            <a:r>
              <a:rPr lang="en-IN" sz="2000" dirty="0" smtClean="0">
                <a:latin typeface="Times New Roman" panose="02020603050405020304" pitchFamily="18" charset="0"/>
                <a:cs typeface="Times New Roman" panose="02020603050405020304" pitchFamily="18" charset="0"/>
              </a:rPr>
              <a:t>extraction</a:t>
            </a:r>
            <a:r>
              <a:rPr lang="en-IN" sz="2000" dirty="0" smtClean="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in deep fractured aquifers? </a:t>
            </a:r>
          </a:p>
          <a:p>
            <a:pPr marL="800100" lvl="1" indent="-342900">
              <a:buFont typeface="Wingdings" panose="05000000000000000000" pitchFamily="2" charset="2"/>
              <a:buChar char="Ø"/>
            </a:pPr>
            <a:r>
              <a:rPr lang="en-IN" sz="2000" dirty="0">
                <a:latin typeface="Times New Roman" panose="02020603050405020304" pitchFamily="18" charset="0"/>
                <a:cs typeface="Times New Roman" panose="02020603050405020304" pitchFamily="18" charset="0"/>
              </a:rPr>
              <a:t>Can a higher temporal resolution LSM (for </a:t>
            </a:r>
            <a:r>
              <a:rPr lang="en-IN" sz="2000" dirty="0" err="1">
                <a:latin typeface="Times New Roman" panose="02020603050405020304" pitchFamily="18" charset="0"/>
                <a:cs typeface="Times New Roman" panose="02020603050405020304" pitchFamily="18" charset="0"/>
              </a:rPr>
              <a:t>eg</a:t>
            </a:r>
            <a:r>
              <a:rPr lang="en-IN" sz="2000" dirty="0">
                <a:latin typeface="Times New Roman" panose="02020603050405020304" pitchFamily="18" charset="0"/>
                <a:cs typeface="Times New Roman" panose="02020603050405020304" pitchFamily="18" charset="0"/>
              </a:rPr>
              <a:t>. GLDAS2.2) </a:t>
            </a:r>
            <a:r>
              <a:rPr lang="en-IN" sz="2000" dirty="0" smtClean="0">
                <a:latin typeface="Times New Roman" panose="02020603050405020304" pitchFamily="18" charset="0"/>
                <a:cs typeface="Times New Roman" panose="02020603050405020304" pitchFamily="18" charset="0"/>
              </a:rPr>
              <a:t>improve accommodating </a:t>
            </a:r>
            <a:r>
              <a:rPr lang="en-IN" sz="2000" dirty="0">
                <a:latin typeface="Times New Roman" panose="02020603050405020304" pitchFamily="18" charset="0"/>
                <a:cs typeface="Times New Roman" panose="02020603050405020304" pitchFamily="18" charset="0"/>
              </a:rPr>
              <a:t>anthropogenic GWSC assimilations?</a:t>
            </a:r>
          </a:p>
        </p:txBody>
      </p:sp>
      <p:sp>
        <p:nvSpPr>
          <p:cNvPr id="13"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17" name="Picture 3" descr="UNI_Kassel_FB_Bau_Umweltingenieurwesen_Farbe_E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19" name="Textfeld 18"/>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Conclusions</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0" name="Interaktive Schaltfläche: Start 19">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Interaktive Schaltfläche: Zurück oder Vorherige(r) 20">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nteraktive Schaltfläche: Zurückkehren 21">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Interaktive Schaltfläche: Nächste(r) oder Weiter 22">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68225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l="24764" t="4575" r="4243" b="15033"/>
          <a:stretch/>
        </p:blipFill>
        <p:spPr>
          <a:xfrm>
            <a:off x="398990" y="1645427"/>
            <a:ext cx="4922045" cy="3941482"/>
          </a:xfrm>
          <a:prstGeom prst="rect">
            <a:avLst/>
          </a:prstGeom>
        </p:spPr>
      </p:pic>
      <p:pic>
        <p:nvPicPr>
          <p:cNvPr id="9" name="Grafik 8"/>
          <p:cNvPicPr/>
          <p:nvPr/>
        </p:nvPicPr>
        <p:blipFill rotWithShape="1">
          <a:blip r:embed="rId3">
            <a:extLst>
              <a:ext uri="{28A0092B-C50C-407E-A947-70E740481C1C}">
                <a14:useLocalDpi xmlns:a14="http://schemas.microsoft.com/office/drawing/2010/main" val="0"/>
              </a:ext>
            </a:extLst>
          </a:blip>
          <a:srcRect l="14279" t="2607" r="5221" b="5023"/>
          <a:stretch/>
        </p:blipFill>
        <p:spPr>
          <a:xfrm>
            <a:off x="5667375" y="1645427"/>
            <a:ext cx="5846669" cy="4233973"/>
          </a:xfrm>
          <a:prstGeom prst="rect">
            <a:avLst/>
          </a:prstGeom>
        </p:spPr>
      </p:pic>
      <p:sp>
        <p:nvSpPr>
          <p:cNvPr id="19" name="Textfeld 18"/>
          <p:cNvSpPr txBox="1"/>
          <p:nvPr/>
        </p:nvSpPr>
        <p:spPr>
          <a:xfrm>
            <a:off x="398990" y="5646436"/>
            <a:ext cx="4843182" cy="923330"/>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Figure.1 </a:t>
            </a:r>
            <a:r>
              <a:rPr lang="en-IN" sz="1200" dirty="0">
                <a:latin typeface="Times New Roman" panose="02020603050405020304" pitchFamily="18" charset="0"/>
                <a:cs typeface="Times New Roman" panose="02020603050405020304" pitchFamily="18" charset="0"/>
              </a:rPr>
              <a:t>Catchment overlay on </a:t>
            </a:r>
            <a:r>
              <a:rPr lang="en-IN" sz="1200" dirty="0" err="1">
                <a:latin typeface="Times New Roman" panose="02020603050405020304" pitchFamily="18" charset="0"/>
                <a:cs typeface="Times New Roman" panose="02020603050405020304" pitchFamily="18" charset="0"/>
              </a:rPr>
              <a:t>grided</a:t>
            </a:r>
            <a:r>
              <a:rPr lang="en-IN" sz="1200" dirty="0">
                <a:latin typeface="Times New Roman" panose="02020603050405020304" pitchFamily="18" charset="0"/>
                <a:cs typeface="Times New Roman" panose="02020603050405020304" pitchFamily="18" charset="0"/>
              </a:rPr>
              <a:t> RS datasets with their spatial resolutions. All catchment estimations are done by </a:t>
            </a:r>
            <a:r>
              <a:rPr lang="en-IN" sz="1200" dirty="0" err="1">
                <a:latin typeface="Times New Roman" panose="02020603050405020304" pitchFamily="18" charset="0"/>
                <a:cs typeface="Times New Roman" panose="02020603050405020304" pitchFamily="18" charset="0"/>
              </a:rPr>
              <a:t>areally</a:t>
            </a:r>
            <a:r>
              <a:rPr lang="en-IN" sz="1200" dirty="0">
                <a:latin typeface="Times New Roman" panose="02020603050405020304" pitchFamily="18" charset="0"/>
                <a:cs typeface="Times New Roman" panose="02020603050405020304" pitchFamily="18" charset="0"/>
              </a:rPr>
              <a:t> averaging values from the grid centres. Locations of monitoring wells and GPS station depicted in the picture. </a:t>
            </a:r>
          </a:p>
        </p:txBody>
      </p:sp>
      <p:sp>
        <p:nvSpPr>
          <p:cNvPr id="20" name="Textfeld 19"/>
          <p:cNvSpPr txBox="1"/>
          <p:nvPr/>
        </p:nvSpPr>
        <p:spPr>
          <a:xfrm>
            <a:off x="6116896" y="5976251"/>
            <a:ext cx="5253450" cy="553998"/>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Figure.2 </a:t>
            </a:r>
            <a:r>
              <a:rPr lang="en-IN" sz="1200" dirty="0">
                <a:latin typeface="Times New Roman" panose="02020603050405020304" pitchFamily="18" charset="0"/>
                <a:cs typeface="Times New Roman" panose="02020603050405020304" pitchFamily="18" charset="0"/>
              </a:rPr>
              <a:t>Data framework in methodology to assess climatic-driven drought and human-induced water stress using RS products for the UAC</a:t>
            </a:r>
            <a:r>
              <a:rPr lang="en-IN" sz="1200" dirty="0"/>
              <a:t>.</a:t>
            </a:r>
          </a:p>
        </p:txBody>
      </p:sp>
      <p:pic>
        <p:nvPicPr>
          <p:cNvPr id="22" name="Picture 3" descr="UNI_Kassel_FB_Bau_Umweltingenieurwesen_Farbe_E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5" name="Textfeld 24"/>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Data and Methods</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6"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sp>
        <p:nvSpPr>
          <p:cNvPr id="27" name="Interaktive Schaltfläche: Start 26">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nteraktive Schaltfläche: Zurück oder Vorherige(r) 27">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nteraktive Schaltfläche: Zurückkehren 28">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nteraktive Schaltfläche: Nächste(r) oder Weiter 29">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30507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62602" y="-496114"/>
            <a:ext cx="11954044" cy="1688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de-AT" sz="2100" b="1" dirty="0">
                <a:solidFill>
                  <a:schemeClr val="accent1">
                    <a:lumMod val="75000"/>
                  </a:schemeClr>
                </a:solidFill>
                <a:latin typeface="Times New Roman" panose="02020603050405020304" pitchFamily="18" charset="0"/>
                <a:cs typeface="Times New Roman" panose="02020603050405020304" pitchFamily="18" charset="0"/>
              </a:rPr>
              <a:t>On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the</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difficulties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of</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estimating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water</a:t>
            </a:r>
            <a:r>
              <a:rPr lang="de-AT" sz="2100" b="1" dirty="0">
                <a:solidFill>
                  <a:schemeClr val="accent1">
                    <a:lumMod val="75000"/>
                  </a:schemeClr>
                </a:solidFill>
                <a:latin typeface="Times New Roman" panose="02020603050405020304" pitchFamily="18" charset="0"/>
                <a:cs typeface="Times New Roman" panose="02020603050405020304" pitchFamily="18" charset="0"/>
              </a:rPr>
              <a:t>-balance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components</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from</a:t>
            </a:r>
            <a:r>
              <a:rPr lang="de-AT" sz="2100" b="1" dirty="0">
                <a:solidFill>
                  <a:schemeClr val="accent1">
                    <a:lumMod val="75000"/>
                  </a:schemeClr>
                </a:solidFill>
                <a:latin typeface="Times New Roman" panose="02020603050405020304" pitchFamily="18" charset="0"/>
                <a:cs typeface="Times New Roman" panose="02020603050405020304" pitchFamily="18" charset="0"/>
              </a:rPr>
              <a:t> remote-</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sensing</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anthropogenically</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modified</a:t>
            </a:r>
            <a:r>
              <a:rPr lang="de-AT" sz="2100" b="1" dirty="0">
                <a:solidFill>
                  <a:schemeClr val="accent1">
                    <a:lumMod val="75000"/>
                  </a:schemeClr>
                </a:solidFill>
                <a:latin typeface="Times New Roman" panose="02020603050405020304" pitchFamily="18" charset="0"/>
                <a:cs typeface="Times New Roman" panose="02020603050405020304" pitchFamily="18" charset="0"/>
              </a:rPr>
              <a:t>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catchment</a:t>
            </a:r>
            <a:r>
              <a:rPr lang="de-AT" sz="2100" b="1" dirty="0">
                <a:solidFill>
                  <a:schemeClr val="accent1">
                    <a:lumMod val="75000"/>
                  </a:schemeClr>
                </a:solidFill>
                <a:latin typeface="Times New Roman" panose="02020603050405020304" pitchFamily="18" charset="0"/>
                <a:cs typeface="Times New Roman" panose="02020603050405020304" pitchFamily="18" charset="0"/>
              </a:rPr>
              <a:t> in southern </a:t>
            </a:r>
            <a:r>
              <a:rPr lang="de-AT" sz="2100" b="1" dirty="0" err="1">
                <a:solidFill>
                  <a:schemeClr val="accent1">
                    <a:lumMod val="75000"/>
                  </a:schemeClr>
                </a:solidFill>
                <a:latin typeface="Times New Roman" panose="02020603050405020304" pitchFamily="18" charset="0"/>
                <a:cs typeface="Times New Roman" panose="02020603050405020304" pitchFamily="18" charset="0"/>
              </a:rPr>
              <a:t>India</a:t>
            </a:r>
            <a:r>
              <a:rPr lang="de-AT" sz="3200" b="1" dirty="0">
                <a:solidFill>
                  <a:schemeClr val="accent1">
                    <a:lumMod val="75000"/>
                  </a:schemeClr>
                </a:solidFill>
                <a:latin typeface="Times New Roman" panose="02020603050405020304" pitchFamily="18" charset="0"/>
                <a:cs typeface="Times New Roman" panose="02020603050405020304" pitchFamily="18" charset="0"/>
              </a:rPr>
              <a:t/>
            </a:r>
            <a:br>
              <a:rPr lang="de-AT" sz="3200" b="1" dirty="0">
                <a:solidFill>
                  <a:schemeClr val="accent1">
                    <a:lumMod val="75000"/>
                  </a:schemeClr>
                </a:solidFill>
                <a:latin typeface="Times New Roman" panose="02020603050405020304" pitchFamily="18" charset="0"/>
                <a:cs typeface="Times New Roman" panose="02020603050405020304" pitchFamily="18" charset="0"/>
              </a:rPr>
            </a:br>
            <a:r>
              <a:rPr lang="de-AT" sz="400" b="1" dirty="0">
                <a:solidFill>
                  <a:schemeClr val="accent1">
                    <a:lumMod val="75000"/>
                  </a:schemeClr>
                </a:solidFill>
                <a:latin typeface="Times New Roman" panose="02020603050405020304" pitchFamily="18" charset="0"/>
                <a:cs typeface="Times New Roman" panose="02020603050405020304" pitchFamily="18" charset="0"/>
              </a:rPr>
              <a:t> </a:t>
            </a:r>
            <a:r>
              <a:rPr lang="de-AT" sz="2000" b="1" dirty="0">
                <a:solidFill>
                  <a:schemeClr val="accent1">
                    <a:lumMod val="75000"/>
                  </a:schemeClr>
                </a:solidFill>
                <a:latin typeface="Times New Roman" panose="02020603050405020304" pitchFamily="18" charset="0"/>
                <a:cs typeface="Times New Roman" panose="02020603050405020304" pitchFamily="18" charset="0"/>
              </a:rPr>
              <a:t/>
            </a:r>
            <a:br>
              <a:rPr lang="de-AT" sz="2000" b="1" dirty="0">
                <a:solidFill>
                  <a:schemeClr val="accent1">
                    <a:lumMod val="75000"/>
                  </a:schemeClr>
                </a:solidFill>
                <a:latin typeface="Times New Roman" panose="02020603050405020304" pitchFamily="18" charset="0"/>
                <a:cs typeface="Times New Roman" panose="02020603050405020304" pitchFamily="18" charset="0"/>
              </a:rPr>
            </a:br>
            <a:r>
              <a:rPr lang="de-AT" sz="1600" b="1" dirty="0">
                <a:latin typeface="Times New Roman" panose="02020603050405020304" pitchFamily="18" charset="0"/>
                <a:cs typeface="Times New Roman" panose="02020603050405020304" pitchFamily="18" charset="0"/>
              </a:rPr>
              <a:t>Kulkarni, T.</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Gassmann, M.</a:t>
            </a:r>
            <a:r>
              <a:rPr lang="de-AT" sz="1600" b="1" baseline="30000" dirty="0">
                <a:latin typeface="Times New Roman" panose="02020603050405020304" pitchFamily="18" charset="0"/>
                <a:cs typeface="Times New Roman" panose="02020603050405020304" pitchFamily="18" charset="0"/>
              </a:rPr>
              <a:t>1</a:t>
            </a:r>
            <a:r>
              <a:rPr lang="de-AT" sz="1600" b="1" dirty="0">
                <a:latin typeface="Times New Roman" panose="02020603050405020304" pitchFamily="18" charset="0"/>
                <a:cs typeface="Times New Roman" panose="02020603050405020304" pitchFamily="18" charset="0"/>
              </a:rPr>
              <a:t>, </a:t>
            </a:r>
            <a:r>
              <a:rPr lang="de-AT" sz="1600" b="1" dirty="0" err="1">
                <a:latin typeface="Times New Roman" panose="02020603050405020304" pitchFamily="18" charset="0"/>
                <a:cs typeface="Times New Roman" panose="02020603050405020304" pitchFamily="18" charset="0"/>
              </a:rPr>
              <a:t>Vajedian</a:t>
            </a:r>
            <a:r>
              <a:rPr lang="de-AT" sz="1600" b="1" dirty="0">
                <a:latin typeface="Times New Roman" panose="02020603050405020304" pitchFamily="18" charset="0"/>
                <a:cs typeface="Times New Roman" panose="02020603050405020304" pitchFamily="18" charset="0"/>
              </a:rPr>
              <a:t>, S.</a:t>
            </a:r>
            <a:r>
              <a:rPr lang="de-AT" sz="1600" b="1" baseline="30000" dirty="0">
                <a:latin typeface="Times New Roman" panose="02020603050405020304" pitchFamily="18" charset="0"/>
                <a:cs typeface="Times New Roman" panose="02020603050405020304" pitchFamily="18" charset="0"/>
              </a:rPr>
              <a:t>2</a:t>
            </a:r>
          </a:p>
          <a:p>
            <a:pPr algn="l">
              <a:lnSpc>
                <a:spcPct val="100000"/>
              </a:lnSpc>
            </a:pPr>
            <a:r>
              <a:rPr lang="de-AT" sz="1200" b="1" baseline="30000" dirty="0">
                <a:latin typeface="Times New Roman" panose="02020603050405020304" pitchFamily="18" charset="0"/>
                <a:cs typeface="Times New Roman" panose="02020603050405020304" pitchFamily="18" charset="0"/>
              </a:rPr>
              <a:t>1 </a:t>
            </a:r>
            <a:r>
              <a:rPr lang="de-AT" sz="1200" b="1" dirty="0">
                <a:latin typeface="Times New Roman" panose="02020603050405020304" pitchFamily="18" charset="0"/>
                <a:cs typeface="Times New Roman" panose="02020603050405020304" pitchFamily="18" charset="0"/>
              </a:rPr>
              <a:t>University </a:t>
            </a:r>
            <a:r>
              <a:rPr lang="de-AT" sz="1200" b="1" dirty="0" err="1">
                <a:latin typeface="Times New Roman" panose="02020603050405020304" pitchFamily="18" charset="0"/>
                <a:cs typeface="Times New Roman" panose="02020603050405020304" pitchFamily="18" charset="0"/>
              </a:rPr>
              <a:t>of</a:t>
            </a:r>
            <a:r>
              <a:rPr lang="de-AT" sz="1200" b="1" dirty="0">
                <a:latin typeface="Times New Roman" panose="02020603050405020304" pitchFamily="18" charset="0"/>
                <a:cs typeface="Times New Roman" panose="02020603050405020304" pitchFamily="18" charset="0"/>
              </a:rPr>
              <a:t> Kassel (tejas.kulkarni@uni-kassel.de), </a:t>
            </a:r>
            <a:r>
              <a:rPr lang="de-AT" sz="1200" b="1" baseline="30000" dirty="0">
                <a:latin typeface="Times New Roman" panose="02020603050405020304" pitchFamily="18" charset="0"/>
                <a:cs typeface="Times New Roman" panose="02020603050405020304" pitchFamily="18" charset="0"/>
              </a:rPr>
              <a:t>2 </a:t>
            </a:r>
            <a:r>
              <a:rPr lang="de-AT" sz="1200" b="1" dirty="0">
                <a:latin typeface="Times New Roman" panose="02020603050405020304" pitchFamily="18" charset="0"/>
                <a:cs typeface="Times New Roman" panose="02020603050405020304" pitchFamily="18" charset="0"/>
              </a:rPr>
              <a:t>Leibniz Universität, Hannover </a:t>
            </a:r>
            <a:endParaRPr lang="de-AT" sz="1200" b="1" baseline="30000" dirty="0">
              <a:latin typeface="Times New Roman" panose="02020603050405020304" pitchFamily="18" charset="0"/>
              <a:cs typeface="Times New Roman" panose="02020603050405020304" pitchFamily="18" charset="0"/>
              <a:hlinkClick r:id="" action="ppaction://hlinkshowjump?jump=firstslide"/>
            </a:endParaRPr>
          </a:p>
        </p:txBody>
      </p:sp>
      <p:pic>
        <p:nvPicPr>
          <p:cNvPr id="12" name="Grafik 11"/>
          <p:cNvPicPr/>
          <p:nvPr/>
        </p:nvPicPr>
        <p:blipFill rotWithShape="1">
          <a:blip r:embed="rId2">
            <a:extLst>
              <a:ext uri="{28A0092B-C50C-407E-A947-70E740481C1C}">
                <a14:useLocalDpi xmlns:a14="http://schemas.microsoft.com/office/drawing/2010/main" val="0"/>
              </a:ext>
            </a:extLst>
          </a:blip>
          <a:srcRect t="6948" r="1974"/>
          <a:stretch/>
        </p:blipFill>
        <p:spPr>
          <a:xfrm>
            <a:off x="1902537" y="1626503"/>
            <a:ext cx="6971956" cy="3628891"/>
          </a:xfrm>
          <a:prstGeom prst="rect">
            <a:avLst/>
          </a:prstGeom>
        </p:spPr>
      </p:pic>
      <p:sp>
        <p:nvSpPr>
          <p:cNvPr id="18" name="Textfeld 17"/>
          <p:cNvSpPr txBox="1"/>
          <p:nvPr/>
        </p:nvSpPr>
        <p:spPr>
          <a:xfrm>
            <a:off x="2279403" y="5025688"/>
            <a:ext cx="8530485" cy="1292662"/>
          </a:xfrm>
          <a:prstGeom prst="rect">
            <a:avLst/>
          </a:prstGeom>
          <a:noFill/>
        </p:spPr>
        <p:txBody>
          <a:bodyPr wrap="square" rtlCol="0">
            <a:spAutoFit/>
          </a:bodyPr>
          <a:lstStyle/>
          <a:p>
            <a:pPr algn="just"/>
            <a:r>
              <a:rPr lang="en-IN" dirty="0">
                <a:latin typeface="Times New Roman" panose="02020603050405020304" pitchFamily="18" charset="0"/>
                <a:cs typeface="Times New Roman" panose="02020603050405020304" pitchFamily="18" charset="0"/>
              </a:rPr>
              <a:t>Figure.3 </a:t>
            </a:r>
            <a:r>
              <a:rPr lang="en-IN" sz="1200" dirty="0" smtClean="0">
                <a:latin typeface="Times New Roman" panose="02020603050405020304" pitchFamily="18" charset="0"/>
                <a:cs typeface="Times New Roman" panose="02020603050405020304" pitchFamily="18" charset="0"/>
              </a:rPr>
              <a:t>The </a:t>
            </a:r>
            <a:r>
              <a:rPr lang="en-IN" sz="1200" dirty="0">
                <a:latin typeface="Times New Roman" panose="02020603050405020304" pitchFamily="18" charset="0"/>
                <a:cs typeface="Times New Roman" panose="02020603050405020304" pitchFamily="18" charset="0"/>
              </a:rPr>
              <a:t>box plot shows </a:t>
            </a:r>
            <a:r>
              <a:rPr lang="en-IN" sz="1200" dirty="0" smtClean="0">
                <a:latin typeface="Times New Roman" panose="02020603050405020304" pitchFamily="18" charset="0"/>
                <a:cs typeface="Times New Roman" panose="02020603050405020304" pitchFamily="18" charset="0"/>
              </a:rPr>
              <a:t>monthly </a:t>
            </a:r>
            <a:r>
              <a:rPr lang="en-IN" sz="1200" dirty="0">
                <a:latin typeface="Times New Roman" panose="02020603050405020304" pitchFamily="18" charset="0"/>
                <a:cs typeface="Times New Roman" panose="02020603050405020304" pitchFamily="18" charset="0"/>
              </a:rPr>
              <a:t>statistical variation of precipitation </a:t>
            </a:r>
            <a:r>
              <a:rPr lang="en-IN" sz="1200" dirty="0" smtClean="0">
                <a:latin typeface="Times New Roman" panose="02020603050405020304" pitchFamily="18" charset="0"/>
                <a:cs typeface="Times New Roman" panose="02020603050405020304" pitchFamily="18" charset="0"/>
              </a:rPr>
              <a:t>from </a:t>
            </a:r>
            <a:r>
              <a:rPr lang="en-IN" sz="1200" dirty="0">
                <a:latin typeface="Times New Roman" panose="02020603050405020304" pitchFamily="18" charset="0"/>
                <a:cs typeface="Times New Roman" panose="02020603050405020304" pitchFamily="18" charset="0"/>
              </a:rPr>
              <a:t>GLDAS </a:t>
            </a:r>
            <a:r>
              <a:rPr lang="en-IN" sz="1200" dirty="0" smtClean="0">
                <a:latin typeface="Times New Roman" panose="02020603050405020304" pitchFamily="18" charset="0"/>
                <a:cs typeface="Times New Roman" panose="02020603050405020304" pitchFamily="18" charset="0"/>
              </a:rPr>
              <a:t>and </a:t>
            </a:r>
            <a:r>
              <a:rPr lang="en-IN" sz="1200" dirty="0">
                <a:latin typeface="Times New Roman" panose="02020603050405020304" pitchFamily="18" charset="0"/>
                <a:cs typeface="Times New Roman" panose="02020603050405020304" pitchFamily="18" charset="0"/>
              </a:rPr>
              <a:t>at </a:t>
            </a:r>
            <a:r>
              <a:rPr lang="en-IN" sz="1200" dirty="0" err="1">
                <a:latin typeface="Times New Roman" panose="02020603050405020304" pitchFamily="18" charset="0"/>
                <a:cs typeface="Times New Roman" panose="02020603050405020304" pitchFamily="18" charset="0"/>
              </a:rPr>
              <a:t>Nelmangala</a:t>
            </a:r>
            <a:r>
              <a:rPr lang="en-IN" sz="1200" dirty="0">
                <a:latin typeface="Times New Roman" panose="02020603050405020304" pitchFamily="18" charset="0"/>
                <a:cs typeface="Times New Roman" panose="02020603050405020304" pitchFamily="18" charset="0"/>
              </a:rPr>
              <a:t> and </a:t>
            </a:r>
            <a:r>
              <a:rPr lang="en-IN" sz="1200" dirty="0" err="1">
                <a:latin typeface="Times New Roman" panose="02020603050405020304" pitchFamily="18" charset="0"/>
                <a:cs typeface="Times New Roman" panose="02020603050405020304" pitchFamily="18" charset="0"/>
              </a:rPr>
              <a:t>Devenahalli</a:t>
            </a:r>
            <a:r>
              <a:rPr lang="en-IN" sz="1200" dirty="0">
                <a:latin typeface="Times New Roman" panose="02020603050405020304" pitchFamily="18" charset="0"/>
                <a:cs typeface="Times New Roman" panose="02020603050405020304" pitchFamily="18" charset="0"/>
              </a:rPr>
              <a:t> rain gauges (</a:t>
            </a:r>
            <a:r>
              <a:rPr lang="en-IN" sz="1200" dirty="0" smtClean="0">
                <a:latin typeface="Times New Roman" panose="02020603050405020304" pitchFamily="18" charset="0"/>
                <a:cs typeface="Times New Roman" panose="02020603050405020304" pitchFamily="18" charset="0"/>
              </a:rPr>
              <a:t>1948-2019). </a:t>
            </a:r>
            <a:r>
              <a:rPr lang="en-IN" sz="1200" dirty="0">
                <a:latin typeface="Times New Roman" panose="02020603050405020304" pitchFamily="18" charset="0"/>
                <a:cs typeface="Times New Roman" panose="02020603050405020304" pitchFamily="18" charset="0"/>
              </a:rPr>
              <a:t>Although, </a:t>
            </a:r>
            <a:r>
              <a:rPr lang="en-IN" sz="1200" dirty="0" smtClean="0">
                <a:latin typeface="Times New Roman" panose="02020603050405020304" pitchFamily="18" charset="0"/>
                <a:cs typeface="Times New Roman" panose="02020603050405020304" pitchFamily="18" charset="0"/>
              </a:rPr>
              <a:t>high </a:t>
            </a:r>
            <a:r>
              <a:rPr lang="en-IN" sz="1200" dirty="0">
                <a:latin typeface="Times New Roman" panose="02020603050405020304" pitchFamily="18" charset="0"/>
                <a:cs typeface="Times New Roman" panose="02020603050405020304" pitchFamily="18" charset="0"/>
              </a:rPr>
              <a:t>r² of 0.87 is </a:t>
            </a:r>
            <a:r>
              <a:rPr lang="en-IN" sz="1200" dirty="0" smtClean="0">
                <a:latin typeface="Times New Roman" panose="02020603050405020304" pitchFamily="18" charset="0"/>
                <a:cs typeface="Times New Roman" panose="02020603050405020304" pitchFamily="18" charset="0"/>
              </a:rPr>
              <a:t>observed, there </a:t>
            </a:r>
            <a:r>
              <a:rPr lang="en-IN" sz="1200" dirty="0">
                <a:latin typeface="Times New Roman" panose="02020603050405020304" pitchFamily="18" charset="0"/>
                <a:cs typeface="Times New Roman" panose="02020603050405020304" pitchFamily="18" charset="0"/>
              </a:rPr>
              <a:t>are high monthly variations particularly during the </a:t>
            </a:r>
            <a:r>
              <a:rPr lang="en-IN" sz="1200" dirty="0" smtClean="0">
                <a:latin typeface="Times New Roman" panose="02020603050405020304" pitchFamily="18" charset="0"/>
                <a:cs typeface="Times New Roman" panose="02020603050405020304" pitchFamily="18" charset="0"/>
              </a:rPr>
              <a:t>over </a:t>
            </a:r>
            <a:r>
              <a:rPr lang="en-IN" sz="1200" dirty="0">
                <a:latin typeface="Times New Roman" panose="02020603050405020304" pitchFamily="18" charset="0"/>
                <a:cs typeface="Times New Roman" panose="02020603050405020304" pitchFamily="18" charset="0"/>
              </a:rPr>
              <a:t>two spells - the south-west monsoon (Jun-Sept) the shorter </a:t>
            </a:r>
            <a:r>
              <a:rPr lang="en-IN" sz="1200" dirty="0" smtClean="0">
                <a:latin typeface="Times New Roman" panose="02020603050405020304" pitchFamily="18" charset="0"/>
                <a:cs typeface="Times New Roman" panose="02020603050405020304" pitchFamily="18" charset="0"/>
              </a:rPr>
              <a:t>north-east (Oct-Nov) rains, re-indicating the lower performance of GLDAS over the complex southern </a:t>
            </a:r>
            <a:r>
              <a:rPr lang="en-IN" sz="1200" dirty="0" err="1" smtClean="0">
                <a:latin typeface="Times New Roman" panose="02020603050405020304" pitchFamily="18" charset="0"/>
                <a:cs typeface="Times New Roman" panose="02020603050405020304" pitchFamily="18" charset="0"/>
              </a:rPr>
              <a:t>pensinsular</a:t>
            </a:r>
            <a:r>
              <a:rPr lang="en-IN" sz="1200" dirty="0" smtClean="0">
                <a:latin typeface="Times New Roman" panose="02020603050405020304" pitchFamily="18" charset="0"/>
                <a:cs typeface="Times New Roman" panose="02020603050405020304" pitchFamily="18" charset="0"/>
              </a:rPr>
              <a:t> region</a:t>
            </a:r>
            <a:r>
              <a:rPr lang="en-IN" sz="1200" dirty="0">
                <a:latin typeface="Times New Roman" panose="02020603050405020304" pitchFamily="18" charset="0"/>
                <a:cs typeface="Times New Roman" panose="02020603050405020304" pitchFamily="18" charset="0"/>
              </a:rPr>
              <a:t>. We assessed rainfall using </a:t>
            </a:r>
            <a:r>
              <a:rPr lang="en-IN" sz="1200" dirty="0" err="1">
                <a:latin typeface="Times New Roman" panose="02020603050405020304" pitchFamily="18" charset="0"/>
                <a:cs typeface="Times New Roman" panose="02020603050405020304" pitchFamily="18" charset="0"/>
              </a:rPr>
              <a:t>mann</a:t>
            </a:r>
            <a:r>
              <a:rPr lang="en-IN" sz="1200" dirty="0">
                <a:latin typeface="Times New Roman" panose="02020603050405020304" pitchFamily="18" charset="0"/>
                <a:cs typeface="Times New Roman" panose="02020603050405020304" pitchFamily="18" charset="0"/>
              </a:rPr>
              <a:t>-Kendal statistics for JJASO and NDJF and MAM </a:t>
            </a:r>
            <a:r>
              <a:rPr lang="en-IN" sz="1200" dirty="0" smtClean="0">
                <a:latin typeface="Times New Roman" panose="02020603050405020304" pitchFamily="18" charset="0"/>
                <a:cs typeface="Times New Roman" panose="02020603050405020304" pitchFamily="18" charset="0"/>
              </a:rPr>
              <a:t>months. </a:t>
            </a:r>
            <a:r>
              <a:rPr lang="en-IN" sz="1200" dirty="0">
                <a:latin typeface="Times New Roman" panose="02020603050405020304" pitchFamily="18" charset="0"/>
                <a:cs typeface="Times New Roman" panose="02020603050405020304" pitchFamily="18" charset="0"/>
              </a:rPr>
              <a:t>The months of July, Aug and Oct had the highest variances</a:t>
            </a:r>
            <a:r>
              <a:rPr lang="en-IN" sz="1200" dirty="0" smtClean="0">
                <a:latin typeface="Times New Roman" panose="02020603050405020304" pitchFamily="18" charset="0"/>
                <a:cs typeface="Times New Roman" panose="02020603050405020304" pitchFamily="18" charset="0"/>
              </a:rPr>
              <a:t>. We noted that the substantial increase in rainfall in two decades post-2000 along with the increase in frequency RS datasets being produced could possibly oversight the statistics further in the study as well. </a:t>
            </a:r>
            <a:endParaRPr lang="en-IN" sz="1200" dirty="0">
              <a:latin typeface="Times New Roman" panose="02020603050405020304" pitchFamily="18" charset="0"/>
              <a:cs typeface="Times New Roman" panose="02020603050405020304" pitchFamily="18" charset="0"/>
            </a:endParaRPr>
          </a:p>
        </p:txBody>
      </p:sp>
      <p:graphicFrame>
        <p:nvGraphicFramePr>
          <p:cNvPr id="20" name="Tabelle 19"/>
          <p:cNvGraphicFramePr>
            <a:graphicFrameLocks noGrp="1"/>
          </p:cNvGraphicFramePr>
          <p:nvPr>
            <p:extLst>
              <p:ext uri="{D42A27DB-BD31-4B8C-83A1-F6EECF244321}">
                <p14:modId xmlns:p14="http://schemas.microsoft.com/office/powerpoint/2010/main" val="714581117"/>
              </p:ext>
            </p:extLst>
          </p:nvPr>
        </p:nvGraphicFramePr>
        <p:xfrm>
          <a:off x="9074329" y="2697766"/>
          <a:ext cx="2757702" cy="1416534"/>
        </p:xfrm>
        <a:graphic>
          <a:graphicData uri="http://schemas.openxmlformats.org/drawingml/2006/table">
            <a:tbl>
              <a:tblPr firstRow="1" firstCol="1" bandRow="1">
                <a:tableStyleId>{5C22544A-7EE6-4342-B048-85BDC9FD1C3A}</a:tableStyleId>
              </a:tblPr>
              <a:tblGrid>
                <a:gridCol w="1428263"/>
                <a:gridCol w="1329439"/>
              </a:tblGrid>
              <a:tr h="472178">
                <a:tc>
                  <a:txBody>
                    <a:bodyPr/>
                    <a:lstStyle/>
                    <a:p>
                      <a:pPr algn="just">
                        <a:lnSpc>
                          <a:spcPct val="107000"/>
                        </a:lnSpc>
                        <a:spcAft>
                          <a:spcPts val="0"/>
                        </a:spcAft>
                      </a:pPr>
                      <a:r>
                        <a:rPr lang="en-IN" sz="1200" dirty="0">
                          <a:solidFill>
                            <a:schemeClr val="tx1"/>
                          </a:solidFill>
                          <a:effectLst/>
                          <a:latin typeface="+mn-lt"/>
                        </a:rPr>
                        <a:t>Rainfall Decade</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200" dirty="0">
                          <a:solidFill>
                            <a:schemeClr val="tx1"/>
                          </a:solidFill>
                          <a:effectLst/>
                          <a:latin typeface="+mn-lt"/>
                        </a:rPr>
                        <a:t>Average Yearly rainfall in mm</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236089">
                <a:tc>
                  <a:txBody>
                    <a:bodyPr/>
                    <a:lstStyle/>
                    <a:p>
                      <a:pPr algn="just">
                        <a:lnSpc>
                          <a:spcPct val="107000"/>
                        </a:lnSpc>
                        <a:spcAft>
                          <a:spcPts val="0"/>
                        </a:spcAft>
                      </a:pPr>
                      <a:r>
                        <a:rPr lang="en-IN" sz="1200" dirty="0">
                          <a:solidFill>
                            <a:schemeClr val="tx1"/>
                          </a:solidFill>
                          <a:effectLst/>
                          <a:latin typeface="+mn-lt"/>
                        </a:rPr>
                        <a:t>1980 – 1990</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200" b="1" i="0">
                          <a:solidFill>
                            <a:schemeClr val="tx1"/>
                          </a:solidFill>
                          <a:effectLst/>
                          <a:latin typeface="+mn-lt"/>
                        </a:rPr>
                        <a:t>667.7</a:t>
                      </a:r>
                      <a:endParaRPr lang="en-IN" sz="1200" b="1" i="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236089">
                <a:tc>
                  <a:txBody>
                    <a:bodyPr/>
                    <a:lstStyle/>
                    <a:p>
                      <a:pPr algn="just">
                        <a:lnSpc>
                          <a:spcPct val="107000"/>
                        </a:lnSpc>
                        <a:spcAft>
                          <a:spcPts val="0"/>
                        </a:spcAft>
                      </a:pPr>
                      <a:r>
                        <a:rPr lang="en-IN" sz="1200">
                          <a:solidFill>
                            <a:schemeClr val="tx1"/>
                          </a:solidFill>
                          <a:effectLst/>
                          <a:latin typeface="+mn-lt"/>
                        </a:rPr>
                        <a:t>1990 – 2000</a:t>
                      </a:r>
                      <a:endParaRPr lang="en-IN" sz="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200" b="1" i="0" dirty="0">
                          <a:solidFill>
                            <a:schemeClr val="tx1"/>
                          </a:solidFill>
                          <a:effectLst/>
                          <a:latin typeface="+mn-lt"/>
                        </a:rPr>
                        <a:t>769.5</a:t>
                      </a:r>
                      <a:endParaRPr lang="en-IN" sz="1200" b="1"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236089">
                <a:tc>
                  <a:txBody>
                    <a:bodyPr/>
                    <a:lstStyle/>
                    <a:p>
                      <a:pPr algn="just">
                        <a:lnSpc>
                          <a:spcPct val="107000"/>
                        </a:lnSpc>
                        <a:spcAft>
                          <a:spcPts val="0"/>
                        </a:spcAft>
                      </a:pPr>
                      <a:r>
                        <a:rPr lang="en-IN" sz="1200">
                          <a:solidFill>
                            <a:schemeClr val="tx1"/>
                          </a:solidFill>
                          <a:effectLst/>
                          <a:latin typeface="+mn-lt"/>
                        </a:rPr>
                        <a:t>2000 – 2010</a:t>
                      </a:r>
                      <a:endParaRPr lang="en-IN" sz="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200" b="1" i="0">
                          <a:solidFill>
                            <a:schemeClr val="tx1"/>
                          </a:solidFill>
                          <a:effectLst/>
                          <a:latin typeface="+mn-lt"/>
                        </a:rPr>
                        <a:t>1063.1</a:t>
                      </a:r>
                      <a:endParaRPr lang="en-IN" sz="1200" b="1" i="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r h="236089">
                <a:tc>
                  <a:txBody>
                    <a:bodyPr/>
                    <a:lstStyle/>
                    <a:p>
                      <a:pPr algn="just">
                        <a:lnSpc>
                          <a:spcPct val="107000"/>
                        </a:lnSpc>
                        <a:spcAft>
                          <a:spcPts val="0"/>
                        </a:spcAft>
                      </a:pPr>
                      <a:r>
                        <a:rPr lang="en-IN" sz="1200" dirty="0">
                          <a:solidFill>
                            <a:schemeClr val="tx1"/>
                          </a:solidFill>
                          <a:effectLst/>
                          <a:latin typeface="+mn-lt"/>
                        </a:rPr>
                        <a:t>2010 – 2019</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N" sz="1200" b="1" i="0" dirty="0">
                          <a:solidFill>
                            <a:schemeClr val="tx1"/>
                          </a:solidFill>
                          <a:effectLst/>
                          <a:latin typeface="+mn-lt"/>
                        </a:rPr>
                        <a:t>990.7</a:t>
                      </a:r>
                      <a:endParaRPr lang="en-IN" sz="1200" b="1"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22" name="Picture 3" descr="UNI_Kassel_FB_Bau_Umweltingenieurwesen_Farbe_E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032" y="449888"/>
            <a:ext cx="2101861" cy="477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Grafik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926" y="449888"/>
            <a:ext cx="1444219" cy="477796"/>
          </a:xfrm>
          <a:prstGeom prst="rect">
            <a:avLst/>
          </a:prstGeom>
        </p:spPr>
      </p:pic>
      <p:sp>
        <p:nvSpPr>
          <p:cNvPr id="24" name="Textfeld 23"/>
          <p:cNvSpPr txBox="1"/>
          <p:nvPr/>
        </p:nvSpPr>
        <p:spPr>
          <a:xfrm>
            <a:off x="323850" y="1171937"/>
            <a:ext cx="3432604" cy="461665"/>
          </a:xfrm>
          <a:prstGeom prst="rect">
            <a:avLst/>
          </a:prstGeom>
          <a:noFill/>
        </p:spPr>
        <p:txBody>
          <a:bodyPr wrap="square" rtlCol="0">
            <a:spAutoFit/>
          </a:bodyPr>
          <a:lstStyle/>
          <a:p>
            <a:r>
              <a:rPr lang="en-IN" sz="2400" b="1" dirty="0" smtClean="0">
                <a:solidFill>
                  <a:schemeClr val="accent1">
                    <a:lumMod val="75000"/>
                  </a:schemeClr>
                </a:solidFill>
                <a:latin typeface="Times New Roman" panose="02020603050405020304" pitchFamily="18" charset="0"/>
                <a:ea typeface="+mj-ea"/>
                <a:cs typeface="Times New Roman" panose="02020603050405020304" pitchFamily="18" charset="0"/>
              </a:rPr>
              <a:t>Results and Discussion</a:t>
            </a:r>
            <a:endParaRPr lang="en-IN" sz="2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25" name="Interaktive Schaltfläche: Start 24">
            <a:hlinkClick r:id="" action="ppaction://hlinkshowjump?jump=firstslide" highlightClick="1"/>
          </p:cNvPr>
          <p:cNvSpPr/>
          <p:nvPr/>
        </p:nvSpPr>
        <p:spPr>
          <a:xfrm>
            <a:off x="9604083" y="1057910"/>
            <a:ext cx="365755" cy="27619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nteraktive Schaltfläche: Zurück oder Vorherige(r) 25">
            <a:hlinkClick r:id="" action="ppaction://hlinkshowjump?jump=lastslideviewed" highlightClick="1"/>
          </p:cNvPr>
          <p:cNvSpPr/>
          <p:nvPr/>
        </p:nvSpPr>
        <p:spPr>
          <a:xfrm>
            <a:off x="10066375" y="1060718"/>
            <a:ext cx="381000" cy="2879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nteraktive Schaltfläche: Zurückkehren 26">
            <a:hlinkClick r:id="" action="ppaction://hlinkshowjump?jump=lastslideviewed" highlightClick="1"/>
          </p:cNvPr>
          <p:cNvSpPr/>
          <p:nvPr/>
        </p:nvSpPr>
        <p:spPr>
          <a:xfrm>
            <a:off x="9093538" y="1061811"/>
            <a:ext cx="408028" cy="289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nteraktive Schaltfläche: Nächste(r) oder Weiter 27">
            <a:hlinkClick r:id="" action="ppaction://hlinkshowjump?jump=nextslide" highlightClick="1"/>
          </p:cNvPr>
          <p:cNvSpPr/>
          <p:nvPr/>
        </p:nvSpPr>
        <p:spPr>
          <a:xfrm>
            <a:off x="10588963" y="1057910"/>
            <a:ext cx="371475" cy="2907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279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1905</Words>
  <Application>Microsoft Office PowerPoint</Application>
  <PresentationFormat>Breitbild</PresentationFormat>
  <Paragraphs>129</Paragraphs>
  <Slides>15</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15</vt:i4>
      </vt:variant>
    </vt:vector>
  </HeadingPairs>
  <TitlesOfParts>
    <vt:vector size="22" baseType="lpstr">
      <vt:lpstr>Arial</vt:lpstr>
      <vt:lpstr>Bradley Hand ITC</vt:lpstr>
      <vt:lpstr>Calibri</vt:lpstr>
      <vt:lpstr>Calibri Light</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Gassmann</dc:creator>
  <cp:lastModifiedBy>Gassmann</cp:lastModifiedBy>
  <cp:revision>114</cp:revision>
  <dcterms:created xsi:type="dcterms:W3CDTF">2020-05-01T17:46:51Z</dcterms:created>
  <dcterms:modified xsi:type="dcterms:W3CDTF">2020-05-07T23:09:59Z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31256606</vt:lpwstr>
  </property>
  <property fmtid="{D5CDD505-2E9C-101B-9397-08002B2CF9AE}" pid="3" name="NXPowerLiteSettings">
    <vt:lpwstr>C7000400038000</vt:lpwstr>
  </property>
  <property fmtid="{D5CDD505-2E9C-101B-9397-08002B2CF9AE}" pid="4" name="NXPowerLiteVersion">
    <vt:lpwstr>S9.0.1</vt:lpwstr>
  </property>
</Properties>
</file>