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</p:sldMasterIdLst>
  <p:notesMasterIdLst>
    <p:notesMasterId r:id="rId25"/>
  </p:notesMasterIdLst>
  <p:sldIdLst>
    <p:sldId id="256" r:id="rId3"/>
    <p:sldId id="429" r:id="rId4"/>
    <p:sldId id="366" r:id="rId5"/>
    <p:sldId id="430" r:id="rId6"/>
    <p:sldId id="423" r:id="rId7"/>
    <p:sldId id="363" r:id="rId8"/>
    <p:sldId id="431" r:id="rId9"/>
    <p:sldId id="391" r:id="rId10"/>
    <p:sldId id="393" r:id="rId11"/>
    <p:sldId id="427" r:id="rId12"/>
    <p:sldId id="422" r:id="rId13"/>
    <p:sldId id="351" r:id="rId14"/>
    <p:sldId id="425" r:id="rId15"/>
    <p:sldId id="388" r:id="rId16"/>
    <p:sldId id="428" r:id="rId17"/>
    <p:sldId id="392" r:id="rId18"/>
    <p:sldId id="432" r:id="rId19"/>
    <p:sldId id="433" r:id="rId20"/>
    <p:sldId id="434" r:id="rId21"/>
    <p:sldId id="367" r:id="rId22"/>
    <p:sldId id="368" r:id="rId23"/>
    <p:sldId id="394" r:id="rId24"/>
  </p:sldIdLst>
  <p:sldSz cx="9144000" cy="6858000" type="screen4x3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6">
          <p15:clr>
            <a:srgbClr val="A4A3A4"/>
          </p15:clr>
        </p15:guide>
        <p15:guide id="2" orient="horz" pos="3929">
          <p15:clr>
            <a:srgbClr val="A4A3A4"/>
          </p15:clr>
        </p15:guide>
        <p15:guide id="3" orient="horz" pos="1500">
          <p15:clr>
            <a:srgbClr val="A4A3A4"/>
          </p15:clr>
        </p15:guide>
        <p15:guide id="4" orient="horz" pos="2747">
          <p15:clr>
            <a:srgbClr val="A4A3A4"/>
          </p15:clr>
        </p15:guide>
        <p15:guide id="5" orient="horz" pos="2659">
          <p15:clr>
            <a:srgbClr val="A4A3A4"/>
          </p15:clr>
        </p15:guide>
        <p15:guide id="6" pos="276">
          <p15:clr>
            <a:srgbClr val="A4A3A4"/>
          </p15:clr>
        </p15:guide>
        <p15:guide id="7" pos="5484">
          <p15:clr>
            <a:srgbClr val="A4A3A4"/>
          </p15:clr>
        </p15:guide>
        <p15:guide id="8" pos="1927">
          <p15:clr>
            <a:srgbClr val="A4A3A4"/>
          </p15:clr>
        </p15:guide>
        <p15:guide id="9" pos="2064">
          <p15:clr>
            <a:srgbClr val="A4A3A4"/>
          </p15:clr>
        </p15:guide>
        <p15:guide id="10" pos="3696">
          <p15:clr>
            <a:srgbClr val="A4A3A4"/>
          </p15:clr>
        </p15:guide>
        <p15:guide id="11" pos="3833">
          <p15:clr>
            <a:srgbClr val="A4A3A4"/>
          </p15:clr>
        </p15:guide>
        <p15:guide id="12" pos="2835">
          <p15:clr>
            <a:srgbClr val="A4A3A4"/>
          </p15:clr>
        </p15:guide>
        <p15:guide id="13" pos="2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F47"/>
    <a:srgbClr val="2C93C7"/>
    <a:srgbClr val="EB2015"/>
    <a:srgbClr val="CEDE81"/>
    <a:srgbClr val="66A6B3"/>
    <a:srgbClr val="B9D18E"/>
    <a:srgbClr val="FCA33D"/>
    <a:srgbClr val="F2F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06" autoAdjust="0"/>
    <p:restoredTop sz="87340" autoAdjust="0"/>
  </p:normalViewPr>
  <p:slideViewPr>
    <p:cSldViewPr snapToObjects="1">
      <p:cViewPr varScale="1">
        <p:scale>
          <a:sx n="101" d="100"/>
          <a:sy n="101" d="100"/>
        </p:scale>
        <p:origin x="2310" y="96"/>
      </p:cViewPr>
      <p:guideLst>
        <p:guide orient="horz" pos="276"/>
        <p:guide orient="horz" pos="3929"/>
        <p:guide orient="horz" pos="1500"/>
        <p:guide orient="horz" pos="2747"/>
        <p:guide orient="horz" pos="2659"/>
        <p:guide pos="276"/>
        <p:guide pos="5484"/>
        <p:guide pos="1927"/>
        <p:guide pos="2064"/>
        <p:guide pos="3696"/>
        <p:guide pos="3833"/>
        <p:guide pos="2835"/>
        <p:guide pos="29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958E029-E168-414B-A2AE-70007395AF7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0EF417C-F064-4D2E-A5CD-E11B3EBEC0F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941AAEE6-8334-414D-9C5D-15AC842D0B5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A9B1D7D9-87BE-426F-BCC0-793CAC14CE4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/>
              <a:t>Mastertextformat bearbeiten</a:t>
            </a:r>
          </a:p>
          <a:p>
            <a:pPr lvl="1"/>
            <a:r>
              <a:rPr lang="de-DE" altLang="de-DE" noProof="0"/>
              <a:t>Zweite Ebene</a:t>
            </a:r>
          </a:p>
          <a:p>
            <a:pPr lvl="2"/>
            <a:r>
              <a:rPr lang="de-DE" altLang="de-DE" noProof="0"/>
              <a:t>Dritte Ebene</a:t>
            </a:r>
          </a:p>
          <a:p>
            <a:pPr lvl="3"/>
            <a:r>
              <a:rPr lang="de-DE" altLang="de-DE" noProof="0"/>
              <a:t>Vierte Ebene</a:t>
            </a:r>
          </a:p>
          <a:p>
            <a:pPr lvl="4"/>
            <a:r>
              <a:rPr lang="de-DE" altLang="de-DE" noProof="0"/>
              <a:t>Fünfte Ebene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50BADBF6-8955-400A-8A81-B87C49D8FB8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938536F-FABE-465D-8275-8CBE4C84FF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53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2" tIns="45716" rIns="91432" bIns="4571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68E0AD5-C0BB-4D24-B1BE-507035986992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96153B48-D55A-468A-9663-C322F21490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C31F503-ABF4-4C33-8608-76D7AC1A4184}" type="slidenum">
              <a:rPr lang="de-DE" altLang="de-DE" sz="1200" smtClean="0"/>
              <a:pPr/>
              <a:t>1</a:t>
            </a:fld>
            <a:endParaRPr lang="de-DE" altLang="de-DE" sz="12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784CB3E1-6FD1-456F-917A-651718035D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67DA9ECF-E1FA-4051-B1F8-8371232680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:a16="http://schemas.microsoft.com/office/drawing/2014/main" id="{B9ED94B0-E3F0-4739-884C-DF31963673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Notizenplatzhalter 2">
            <a:extLst>
              <a:ext uri="{FF2B5EF4-FFF2-40B4-BE49-F238E27FC236}">
                <a16:creationId xmlns:a16="http://schemas.microsoft.com/office/drawing/2014/main" id="{4353A76C-6687-473F-AE30-33E4FD5D15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fontAlgn="ctr" hangingPunct="1"/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4820" name="Foliennummernplatzhalter 3">
            <a:extLst>
              <a:ext uri="{FF2B5EF4-FFF2-40B4-BE49-F238E27FC236}">
                <a16:creationId xmlns:a16="http://schemas.microsoft.com/office/drawing/2014/main" id="{2FFE8AB7-9EAF-448E-A18E-A90BABC2C9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5DB8DCF-484C-40AF-B930-69FF5D6140FF}" type="slidenum">
              <a:rPr lang="de-DE" altLang="de-DE" sz="1200" smtClean="0"/>
              <a:pPr/>
              <a:t>10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>
            <a:extLst>
              <a:ext uri="{FF2B5EF4-FFF2-40B4-BE49-F238E27FC236}">
                <a16:creationId xmlns:a16="http://schemas.microsoft.com/office/drawing/2014/main" id="{C0FD4149-A615-4E05-A5B8-CBBC41EB61A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Notizenplatzhalter 2">
            <a:extLst>
              <a:ext uri="{FF2B5EF4-FFF2-40B4-BE49-F238E27FC236}">
                <a16:creationId xmlns:a16="http://schemas.microsoft.com/office/drawing/2014/main" id="{8AF459EF-5DD0-4EAF-8E74-D83929BA58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6868" name="Foliennummernplatzhalter 3">
            <a:extLst>
              <a:ext uri="{FF2B5EF4-FFF2-40B4-BE49-F238E27FC236}">
                <a16:creationId xmlns:a16="http://schemas.microsoft.com/office/drawing/2014/main" id="{ED0129CD-33CC-4AFE-9BC0-1062CB920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891264D-7705-4B77-A68E-0DCE86AFC35B}" type="slidenum">
              <a:rPr lang="de-DE" altLang="de-DE" sz="1200" smtClean="0"/>
              <a:pPr/>
              <a:t>11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bildplatzhalter 1">
            <a:extLst>
              <a:ext uri="{FF2B5EF4-FFF2-40B4-BE49-F238E27FC236}">
                <a16:creationId xmlns:a16="http://schemas.microsoft.com/office/drawing/2014/main" id="{90E8803D-A383-4C2E-B54B-F586C280A4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Notizenplatzhalter 2">
            <a:extLst>
              <a:ext uri="{FF2B5EF4-FFF2-40B4-BE49-F238E27FC236}">
                <a16:creationId xmlns:a16="http://schemas.microsoft.com/office/drawing/2014/main" id="{FAAB16EA-E9F6-484B-82B9-A6F39F367A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8916" name="Foliennummernplatzhalter 3">
            <a:extLst>
              <a:ext uri="{FF2B5EF4-FFF2-40B4-BE49-F238E27FC236}">
                <a16:creationId xmlns:a16="http://schemas.microsoft.com/office/drawing/2014/main" id="{37EB7D33-DA84-4A41-995D-7D3E1AB68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70994EC-8366-49AA-998B-05FEBAC8CFA3}" type="slidenum">
              <a:rPr lang="de-DE" altLang="de-DE" sz="1200" smtClean="0"/>
              <a:pPr/>
              <a:t>12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>
            <a:extLst>
              <a:ext uri="{FF2B5EF4-FFF2-40B4-BE49-F238E27FC236}">
                <a16:creationId xmlns:a16="http://schemas.microsoft.com/office/drawing/2014/main" id="{AF409132-226F-42CC-AAAD-A1758BDF1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Notizenplatzhalter 2">
            <a:extLst>
              <a:ext uri="{FF2B5EF4-FFF2-40B4-BE49-F238E27FC236}">
                <a16:creationId xmlns:a16="http://schemas.microsoft.com/office/drawing/2014/main" id="{3C68A842-B88F-4840-8AC4-AC58E805D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0964" name="Foliennummernplatzhalter 3">
            <a:extLst>
              <a:ext uri="{FF2B5EF4-FFF2-40B4-BE49-F238E27FC236}">
                <a16:creationId xmlns:a16="http://schemas.microsoft.com/office/drawing/2014/main" id="{6CD8E051-2BE5-4238-9ECB-DA445E5F35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DA4CEA-2952-4986-8B8D-5DDF5A306D21}" type="slidenum">
              <a:rPr lang="de-DE" altLang="de-DE" sz="1200" smtClean="0"/>
              <a:pPr/>
              <a:t>13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olienbildplatzhalter 1">
            <a:extLst>
              <a:ext uri="{FF2B5EF4-FFF2-40B4-BE49-F238E27FC236}">
                <a16:creationId xmlns:a16="http://schemas.microsoft.com/office/drawing/2014/main" id="{DC3A6CBA-344A-4047-87C1-326B9E6495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izenplatzhalter 2">
            <a:extLst>
              <a:ext uri="{FF2B5EF4-FFF2-40B4-BE49-F238E27FC236}">
                <a16:creationId xmlns:a16="http://schemas.microsoft.com/office/drawing/2014/main" id="{6284D0AF-2FB3-4FD0-8B3E-F7D8C210DF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3012" name="Foliennummernplatzhalter 3">
            <a:extLst>
              <a:ext uri="{FF2B5EF4-FFF2-40B4-BE49-F238E27FC236}">
                <a16:creationId xmlns:a16="http://schemas.microsoft.com/office/drawing/2014/main" id="{1A602D59-BF7D-45C7-B840-4239CF0A6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1774456-666B-4F52-A632-1A973F1DB29D}" type="slidenum">
              <a:rPr lang="de-DE" altLang="de-DE" sz="1200" smtClean="0"/>
              <a:pPr/>
              <a:t>14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olienbildplatzhalter 1">
            <a:extLst>
              <a:ext uri="{FF2B5EF4-FFF2-40B4-BE49-F238E27FC236}">
                <a16:creationId xmlns:a16="http://schemas.microsoft.com/office/drawing/2014/main" id="{9606548B-380C-4DA2-8846-FD5A5388AB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izenplatzhalter 2">
            <a:extLst>
              <a:ext uri="{FF2B5EF4-FFF2-40B4-BE49-F238E27FC236}">
                <a16:creationId xmlns:a16="http://schemas.microsoft.com/office/drawing/2014/main" id="{4F7184B4-546F-4A59-9849-26ACE0BA22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5060" name="Foliennummernplatzhalter 3">
            <a:extLst>
              <a:ext uri="{FF2B5EF4-FFF2-40B4-BE49-F238E27FC236}">
                <a16:creationId xmlns:a16="http://schemas.microsoft.com/office/drawing/2014/main" id="{B0F89C1E-50EB-4F65-A0A0-6480CC913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5553E9-1129-479F-8499-C65465E4EBA4}" type="slidenum">
              <a:rPr lang="de-DE" altLang="de-DE" sz="1200" smtClean="0"/>
              <a:pPr/>
              <a:t>15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>
            <a:extLst>
              <a:ext uri="{FF2B5EF4-FFF2-40B4-BE49-F238E27FC236}">
                <a16:creationId xmlns:a16="http://schemas.microsoft.com/office/drawing/2014/main" id="{5B10008A-9236-4B3E-88DC-2208D31A0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>
            <a:extLst>
              <a:ext uri="{FF2B5EF4-FFF2-40B4-BE49-F238E27FC236}">
                <a16:creationId xmlns:a16="http://schemas.microsoft.com/office/drawing/2014/main" id="{9B13C1E1-4A0F-4F13-AD39-407FA2CC0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Foliennummernplatzhalter 3">
            <a:extLst>
              <a:ext uri="{FF2B5EF4-FFF2-40B4-BE49-F238E27FC236}">
                <a16:creationId xmlns:a16="http://schemas.microsoft.com/office/drawing/2014/main" id="{9AC885C4-C13B-453E-839A-CD002A777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319B70-B24D-4E44-9561-46398E62C141}" type="slidenum">
              <a:rPr lang="de-DE" altLang="de-DE" sz="1200" smtClean="0"/>
              <a:pPr/>
              <a:t>16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>
            <a:extLst>
              <a:ext uri="{FF2B5EF4-FFF2-40B4-BE49-F238E27FC236}">
                <a16:creationId xmlns:a16="http://schemas.microsoft.com/office/drawing/2014/main" id="{5B10008A-9236-4B3E-88DC-2208D31A0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>
            <a:extLst>
              <a:ext uri="{FF2B5EF4-FFF2-40B4-BE49-F238E27FC236}">
                <a16:creationId xmlns:a16="http://schemas.microsoft.com/office/drawing/2014/main" id="{9B13C1E1-4A0F-4F13-AD39-407FA2CC0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Foliennummernplatzhalter 3">
            <a:extLst>
              <a:ext uri="{FF2B5EF4-FFF2-40B4-BE49-F238E27FC236}">
                <a16:creationId xmlns:a16="http://schemas.microsoft.com/office/drawing/2014/main" id="{9AC885C4-C13B-453E-839A-CD002A777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319B70-B24D-4E44-9561-46398E62C141}" type="slidenum">
              <a:rPr lang="de-DE" altLang="de-DE" sz="1200" smtClean="0"/>
              <a:pPr/>
              <a:t>17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39257220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>
            <a:extLst>
              <a:ext uri="{FF2B5EF4-FFF2-40B4-BE49-F238E27FC236}">
                <a16:creationId xmlns:a16="http://schemas.microsoft.com/office/drawing/2014/main" id="{5B10008A-9236-4B3E-88DC-2208D31A0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>
            <a:extLst>
              <a:ext uri="{FF2B5EF4-FFF2-40B4-BE49-F238E27FC236}">
                <a16:creationId xmlns:a16="http://schemas.microsoft.com/office/drawing/2014/main" id="{9B13C1E1-4A0F-4F13-AD39-407FA2CC0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Foliennummernplatzhalter 3">
            <a:extLst>
              <a:ext uri="{FF2B5EF4-FFF2-40B4-BE49-F238E27FC236}">
                <a16:creationId xmlns:a16="http://schemas.microsoft.com/office/drawing/2014/main" id="{9AC885C4-C13B-453E-839A-CD002A777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319B70-B24D-4E44-9561-46398E62C141}" type="slidenum">
              <a:rPr lang="de-DE" altLang="de-DE" sz="1200" smtClean="0"/>
              <a:pPr/>
              <a:t>18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19064569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olienbildplatzhalter 1">
            <a:extLst>
              <a:ext uri="{FF2B5EF4-FFF2-40B4-BE49-F238E27FC236}">
                <a16:creationId xmlns:a16="http://schemas.microsoft.com/office/drawing/2014/main" id="{5B10008A-9236-4B3E-88DC-2208D31A0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izenplatzhalter 2">
            <a:extLst>
              <a:ext uri="{FF2B5EF4-FFF2-40B4-BE49-F238E27FC236}">
                <a16:creationId xmlns:a16="http://schemas.microsoft.com/office/drawing/2014/main" id="{9B13C1E1-4A0F-4F13-AD39-407FA2CC03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7108" name="Foliennummernplatzhalter 3">
            <a:extLst>
              <a:ext uri="{FF2B5EF4-FFF2-40B4-BE49-F238E27FC236}">
                <a16:creationId xmlns:a16="http://schemas.microsoft.com/office/drawing/2014/main" id="{9AC885C4-C13B-453E-839A-CD002A777B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8319B70-B24D-4E44-9561-46398E62C141}" type="slidenum">
              <a:rPr lang="de-DE" altLang="de-DE" sz="1200" smtClean="0"/>
              <a:pPr/>
              <a:t>19</a:t>
            </a:fld>
            <a:endParaRPr lang="de-DE" altLang="de-DE" sz="1200"/>
          </a:p>
        </p:txBody>
      </p:sp>
    </p:spTree>
    <p:extLst>
      <p:ext uri="{BB962C8B-B14F-4D97-AF65-F5344CB8AC3E}">
        <p14:creationId xmlns:p14="http://schemas.microsoft.com/office/powerpoint/2010/main" val="4165354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:a16="http://schemas.microsoft.com/office/drawing/2014/main" id="{FB0AE00B-BC21-438C-974C-72E498D776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Notizenplatzhalter 2">
            <a:extLst>
              <a:ext uri="{FF2B5EF4-FFF2-40B4-BE49-F238E27FC236}">
                <a16:creationId xmlns:a16="http://schemas.microsoft.com/office/drawing/2014/main" id="{638B165A-ECF0-48F7-ADA7-26ECD01521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8436" name="Foliennummernplatzhalter 3">
            <a:extLst>
              <a:ext uri="{FF2B5EF4-FFF2-40B4-BE49-F238E27FC236}">
                <a16:creationId xmlns:a16="http://schemas.microsoft.com/office/drawing/2014/main" id="{4EFB9C3D-4635-42FE-BB81-109CB4A2B6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B930B95-4852-428B-8729-909568CE6F2A}" type="slidenum">
              <a:rPr lang="de-DE" altLang="de-DE" sz="1200" smtClean="0"/>
              <a:pPr/>
              <a:t>2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Folienbildplatzhalter 1">
            <a:extLst>
              <a:ext uri="{FF2B5EF4-FFF2-40B4-BE49-F238E27FC236}">
                <a16:creationId xmlns:a16="http://schemas.microsoft.com/office/drawing/2014/main" id="{3639B577-C9D4-4A3E-8C1B-C3B5393D51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Notizenplatzhalter 2">
            <a:extLst>
              <a:ext uri="{FF2B5EF4-FFF2-40B4-BE49-F238E27FC236}">
                <a16:creationId xmlns:a16="http://schemas.microsoft.com/office/drawing/2014/main" id="{05DD2730-7B08-4F60-B8F0-BB5B042F1A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I want to finish the presentation with a picture of the sampling campaign.</a:t>
            </a:r>
          </a:p>
          <a:p>
            <a:r>
              <a:rPr lang="en-US" altLang="de-DE" dirty="0">
                <a:latin typeface="Arial" panose="020B0604020202020204" pitchFamily="34" charset="0"/>
                <a:ea typeface="ＭＳ Ｐゴシック" panose="020B0600070205080204" pitchFamily="34" charset="-128"/>
              </a:rPr>
              <a:t>Thank you for your attention. </a:t>
            </a:r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9156" name="Foliennummernplatzhalter 3">
            <a:extLst>
              <a:ext uri="{FF2B5EF4-FFF2-40B4-BE49-F238E27FC236}">
                <a16:creationId xmlns:a16="http://schemas.microsoft.com/office/drawing/2014/main" id="{FC6E7228-82AB-440D-8771-9DA272CA0C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F0D88C8-A156-40D2-9BCB-3554A04EF017}" type="slidenum">
              <a:rPr lang="de-DE" altLang="de-DE" sz="1200" smtClean="0"/>
              <a:pPr/>
              <a:t>20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Folienbildplatzhalter 1">
            <a:extLst>
              <a:ext uri="{FF2B5EF4-FFF2-40B4-BE49-F238E27FC236}">
                <a16:creationId xmlns:a16="http://schemas.microsoft.com/office/drawing/2014/main" id="{E3497563-3BB6-4F7E-9A65-EC87ABC533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>
            <a:extLst>
              <a:ext uri="{FF2B5EF4-FFF2-40B4-BE49-F238E27FC236}">
                <a16:creationId xmlns:a16="http://schemas.microsoft.com/office/drawing/2014/main" id="{8BA8BCD0-0630-424B-963B-2E6C1D0A3F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1204" name="Foliennummernplatzhalter 3">
            <a:extLst>
              <a:ext uri="{FF2B5EF4-FFF2-40B4-BE49-F238E27FC236}">
                <a16:creationId xmlns:a16="http://schemas.microsoft.com/office/drawing/2014/main" id="{540FDFE9-360C-4AC6-A270-33E59147D3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BD742AE-5E3B-403A-B219-534993675488}" type="slidenum">
              <a:rPr lang="de-DE" altLang="de-DE" sz="1200" smtClean="0"/>
              <a:pPr/>
              <a:t>21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>
            <a:extLst>
              <a:ext uri="{FF2B5EF4-FFF2-40B4-BE49-F238E27FC236}">
                <a16:creationId xmlns:a16="http://schemas.microsoft.com/office/drawing/2014/main" id="{D530C8B1-0DA3-43F6-895B-85C9BBF9A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Notizenplatzhalter 2">
            <a:extLst>
              <a:ext uri="{FF2B5EF4-FFF2-40B4-BE49-F238E27FC236}">
                <a16:creationId xmlns:a16="http://schemas.microsoft.com/office/drawing/2014/main" id="{9ABBB49E-DCD5-489A-82AB-AE5B54536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err="1">
                <a:ea typeface="ＭＳ Ｐゴシック" pitchFamily="34" charset="-128"/>
              </a:rPr>
              <a:t>From</a:t>
            </a:r>
            <a:r>
              <a:rPr lang="de-DE" altLang="de-DE" dirty="0">
                <a:ea typeface="ＭＳ Ｐゴシック" pitchFamily="34" charset="-128"/>
              </a:rPr>
              <a:t> 10 </a:t>
            </a:r>
            <a:r>
              <a:rPr lang="de-DE" altLang="de-DE" dirty="0" err="1">
                <a:ea typeface="ＭＳ Ｐゴシック" pitchFamily="34" charset="-128"/>
              </a:rPr>
              <a:t>spectral</a:t>
            </a:r>
            <a:r>
              <a:rPr lang="de-DE" altLang="de-DE" dirty="0">
                <a:ea typeface="ＭＳ Ｐゴシック" pitchFamily="34" charset="-128"/>
              </a:rPr>
              <a:t> bands </a:t>
            </a:r>
            <a:r>
              <a:rPr lang="de-DE" altLang="de-DE" dirty="0" err="1">
                <a:ea typeface="ＭＳ Ｐゴシック" pitchFamily="34" charset="-128"/>
              </a:rPr>
              <a:t>spectral</a:t>
            </a:r>
            <a:r>
              <a:rPr lang="de-DE" altLang="de-DE" dirty="0">
                <a:ea typeface="ＭＳ Ｐゴシック" pitchFamily="34" charset="-128"/>
              </a:rPr>
              <a:t> temporal </a:t>
            </a:r>
            <a:r>
              <a:rPr lang="de-DE" altLang="de-DE" dirty="0" err="1">
                <a:ea typeface="ＭＳ Ｐゴシック" pitchFamily="34" charset="-128"/>
              </a:rPr>
              <a:t>metrics</a:t>
            </a:r>
            <a:r>
              <a:rPr lang="de-DE" altLang="de-DE" dirty="0">
                <a:ea typeface="ＭＳ Ｐゴシック" pitchFamily="34" charset="-128"/>
              </a:rPr>
              <a:t> and a best-</a:t>
            </a:r>
            <a:r>
              <a:rPr lang="de-DE" altLang="de-DE" dirty="0" err="1">
                <a:ea typeface="ＭＳ Ｐゴシック" pitchFamily="34" charset="-128"/>
              </a:rPr>
              <a:t>available</a:t>
            </a:r>
            <a:r>
              <a:rPr lang="de-DE" altLang="de-DE" dirty="0">
                <a:ea typeface="ＭＳ Ｐゴシック" pitchFamily="34" charset="-128"/>
              </a:rPr>
              <a:t>-pixel </a:t>
            </a:r>
            <a:r>
              <a:rPr lang="de-DE" altLang="de-DE" dirty="0" err="1">
                <a:ea typeface="ＭＳ Ｐゴシック" pitchFamily="34" charset="-128"/>
              </a:rPr>
              <a:t>composite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were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computed</a:t>
            </a:r>
            <a:r>
              <a:rPr lang="de-DE" altLang="de-DE" dirty="0">
                <a:ea typeface="ＭＳ Ｐゴシック" pitchFamily="34" charset="-128"/>
              </a:rPr>
              <a:t>.  The </a:t>
            </a:r>
            <a:r>
              <a:rPr lang="de-DE" altLang="de-DE" dirty="0" err="1">
                <a:ea typeface="ＭＳ Ｐゴシック" pitchFamily="34" charset="-128"/>
              </a:rPr>
              <a:t>spectral</a:t>
            </a:r>
            <a:r>
              <a:rPr lang="de-DE" altLang="de-DE" dirty="0">
                <a:ea typeface="ＭＳ Ｐゴシック" pitchFamily="34" charset="-128"/>
              </a:rPr>
              <a:t> temporal </a:t>
            </a:r>
            <a:r>
              <a:rPr lang="de-DE" altLang="de-DE" dirty="0" err="1">
                <a:ea typeface="ＭＳ Ｐゴシック" pitchFamily="34" charset="-128"/>
              </a:rPr>
              <a:t>metrics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use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every</a:t>
            </a:r>
            <a:r>
              <a:rPr lang="de-DE" altLang="de-DE" dirty="0">
                <a:ea typeface="ＭＳ Ｐゴシック" pitchFamily="34" charset="-128"/>
              </a:rPr>
              <a:t> high </a:t>
            </a:r>
            <a:r>
              <a:rPr lang="de-DE" altLang="de-DE" dirty="0" err="1">
                <a:ea typeface="ＭＳ Ｐゴシック" pitchFamily="34" charset="-128"/>
              </a:rPr>
              <a:t>quality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observation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within</a:t>
            </a:r>
            <a:r>
              <a:rPr lang="de-DE" altLang="de-DE" dirty="0">
                <a:ea typeface="ＭＳ Ｐゴシック" pitchFamily="34" charset="-128"/>
              </a:rPr>
              <a:t> a temporal </a:t>
            </a:r>
            <a:r>
              <a:rPr lang="de-DE" altLang="de-DE" dirty="0" err="1">
                <a:ea typeface="ＭＳ Ｐゴシック" pitchFamily="34" charset="-128"/>
              </a:rPr>
              <a:t>range</a:t>
            </a:r>
            <a:r>
              <a:rPr lang="de-DE" altLang="de-DE" dirty="0">
                <a:ea typeface="ＭＳ Ｐゴシック" pitchFamily="34" charset="-128"/>
              </a:rPr>
              <a:t>. High </a:t>
            </a:r>
            <a:r>
              <a:rPr lang="de-DE" altLang="de-DE" dirty="0" err="1">
                <a:ea typeface="ＭＳ Ｐゴシック" pitchFamily="34" charset="-128"/>
              </a:rPr>
              <a:t>quality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means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cloud</a:t>
            </a:r>
            <a:r>
              <a:rPr lang="de-DE" altLang="de-DE" dirty="0">
                <a:ea typeface="ＭＳ Ｐゴシック" pitchFamily="34" charset="-128"/>
              </a:rPr>
              <a:t> and </a:t>
            </a:r>
            <a:r>
              <a:rPr lang="de-DE" altLang="de-DE" dirty="0" err="1">
                <a:ea typeface="ＭＳ Ｐゴシック" pitchFamily="34" charset="-128"/>
              </a:rPr>
              <a:t>haze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free</a:t>
            </a:r>
            <a:r>
              <a:rPr lang="de-DE" altLang="de-DE" dirty="0">
                <a:ea typeface="ＭＳ Ｐゴシック" pitchFamily="34" charset="-128"/>
              </a:rPr>
              <a:t>. An </a:t>
            </a:r>
            <a:r>
              <a:rPr lang="de-DE" altLang="de-DE" dirty="0" err="1">
                <a:ea typeface="ＭＳ Ｐゴシック" pitchFamily="34" charset="-128"/>
              </a:rPr>
              <a:t>example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of</a:t>
            </a:r>
            <a:r>
              <a:rPr lang="de-DE" altLang="de-DE" dirty="0">
                <a:ea typeface="ＭＳ Ｐゴシック" pitchFamily="34" charset="-128"/>
              </a:rPr>
              <a:t> a temporal </a:t>
            </a:r>
            <a:r>
              <a:rPr lang="de-DE" altLang="de-DE" dirty="0" err="1">
                <a:ea typeface="ＭＳ Ｐゴシック" pitchFamily="34" charset="-128"/>
              </a:rPr>
              <a:t>range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is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shown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here</a:t>
            </a:r>
            <a:r>
              <a:rPr lang="de-DE" altLang="de-DE" dirty="0">
                <a:ea typeface="ＭＳ Ｐゴシック" pitchFamily="34" charset="-128"/>
              </a:rPr>
              <a:t>. The </a:t>
            </a:r>
            <a:r>
              <a:rPr lang="de-DE" altLang="de-DE" dirty="0" err="1">
                <a:ea typeface="ＭＳ Ｐゴシック" pitchFamily="34" charset="-128"/>
              </a:rPr>
              <a:t>black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dots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are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the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clear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sky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observations</a:t>
            </a:r>
            <a:r>
              <a:rPr lang="de-DE" altLang="de-DE" dirty="0">
                <a:ea typeface="ＭＳ Ｐゴシック" pitchFamily="34" charset="-128"/>
              </a:rPr>
              <a:t> and </a:t>
            </a:r>
            <a:r>
              <a:rPr lang="de-DE" altLang="de-DE" dirty="0" err="1">
                <a:ea typeface="ＭＳ Ｐゴシック" pitchFamily="34" charset="-128"/>
              </a:rPr>
              <a:t>this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is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the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target</a:t>
            </a:r>
            <a:r>
              <a:rPr lang="de-DE" altLang="de-DE" dirty="0">
                <a:ea typeface="ＭＳ Ｐゴシック" pitchFamily="34" charset="-128"/>
              </a:rPr>
              <a:t> date. I </a:t>
            </a:r>
            <a:r>
              <a:rPr lang="de-DE" altLang="de-DE" dirty="0" err="1">
                <a:ea typeface="ＭＳ Ｐゴシック" pitchFamily="34" charset="-128"/>
              </a:rPr>
              <a:t>used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metrics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of</a:t>
            </a:r>
            <a:r>
              <a:rPr lang="de-DE" altLang="de-DE" dirty="0">
                <a:ea typeface="ＭＳ Ｐゴシック" pitchFamily="34" charset="-128"/>
              </a:rPr>
              <a:t> 3 temporal </a:t>
            </a:r>
            <a:r>
              <a:rPr lang="de-DE" altLang="de-DE" dirty="0" err="1">
                <a:ea typeface="ＭＳ Ｐゴシック" pitchFamily="34" charset="-128"/>
              </a:rPr>
              <a:t>ranges</a:t>
            </a:r>
            <a:r>
              <a:rPr lang="de-DE" altLang="de-DE" dirty="0">
                <a:ea typeface="ＭＳ Ｐゴシック" pitchFamily="34" charset="-128"/>
              </a:rPr>
              <a:t> (spring, </a:t>
            </a:r>
            <a:r>
              <a:rPr lang="de-DE" altLang="de-DE" dirty="0" err="1">
                <a:ea typeface="ＭＳ Ｐゴシック" pitchFamily="34" charset="-128"/>
              </a:rPr>
              <a:t>summer</a:t>
            </a:r>
            <a:r>
              <a:rPr lang="de-DE" altLang="de-DE" dirty="0">
                <a:ea typeface="ＭＳ Ｐゴシック" pitchFamily="34" charset="-128"/>
              </a:rPr>
              <a:t>, </a:t>
            </a:r>
            <a:r>
              <a:rPr lang="de-DE" altLang="de-DE" dirty="0" err="1">
                <a:ea typeface="ＭＳ Ｐゴシック" pitchFamily="34" charset="-128"/>
              </a:rPr>
              <a:t>autumn</a:t>
            </a:r>
            <a:r>
              <a:rPr lang="de-DE" altLang="de-DE" dirty="0">
                <a:ea typeface="ＭＳ Ｐゴシック" pitchFamily="34" charset="-128"/>
              </a:rPr>
              <a:t>). Multiple </a:t>
            </a:r>
            <a:r>
              <a:rPr lang="de-DE" altLang="de-DE" dirty="0" err="1">
                <a:ea typeface="ＭＳ Ｐゴシック" pitchFamily="34" charset="-128"/>
              </a:rPr>
              <a:t>clear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sky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observations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were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used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to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compute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kern="0" dirty="0"/>
              <a:t>multi-temporal </a:t>
            </a:r>
            <a:r>
              <a:rPr lang="de-DE" altLang="de-DE" kern="0" dirty="0" err="1"/>
              <a:t>statistical</a:t>
            </a:r>
            <a:r>
              <a:rPr lang="de-DE" altLang="de-DE" kern="0" dirty="0"/>
              <a:t> </a:t>
            </a:r>
            <a:r>
              <a:rPr lang="de-DE" altLang="de-DE" kern="0" dirty="0" err="1"/>
              <a:t>metrics</a:t>
            </a:r>
            <a:r>
              <a:rPr lang="de-DE" altLang="de-DE" kern="0" dirty="0"/>
              <a:t> </a:t>
            </a:r>
            <a:r>
              <a:rPr lang="de-DE" altLang="de-DE" kern="0" dirty="0" err="1"/>
              <a:t>of</a:t>
            </a:r>
            <a:r>
              <a:rPr lang="de-DE" altLang="de-DE" kern="0" dirty="0"/>
              <a:t> </a:t>
            </a:r>
            <a:r>
              <a:rPr lang="de-DE" altLang="de-DE" kern="0" dirty="0" err="1"/>
              <a:t>each</a:t>
            </a:r>
            <a:r>
              <a:rPr lang="de-DE" altLang="de-DE" kern="0" dirty="0"/>
              <a:t> </a:t>
            </a:r>
            <a:r>
              <a:rPr lang="de-DE" altLang="de-DE" kern="0" dirty="0" err="1"/>
              <a:t>pixel</a:t>
            </a:r>
            <a:r>
              <a:rPr lang="de-DE" altLang="de-DE" kern="0" dirty="0"/>
              <a:t> and band </a:t>
            </a:r>
            <a:r>
              <a:rPr lang="de-DE" altLang="de-DE" kern="0" dirty="0" err="1"/>
              <a:t>for</a:t>
            </a:r>
            <a:r>
              <a:rPr lang="de-DE" altLang="de-DE" kern="0" dirty="0"/>
              <a:t> </a:t>
            </a:r>
            <a:r>
              <a:rPr lang="de-DE" altLang="de-DE" kern="0" dirty="0" err="1"/>
              <a:t>every</a:t>
            </a:r>
            <a:r>
              <a:rPr lang="de-DE" altLang="de-DE" kern="0" dirty="0"/>
              <a:t> </a:t>
            </a:r>
            <a:r>
              <a:rPr lang="de-DE" altLang="de-DE" kern="0" dirty="0" err="1"/>
              <a:t>season</a:t>
            </a:r>
            <a:r>
              <a:rPr lang="de-DE" altLang="de-DE" kern="0" dirty="0"/>
              <a:t>. The best-</a:t>
            </a:r>
            <a:r>
              <a:rPr lang="de-DE" altLang="de-DE" kern="0" dirty="0" err="1"/>
              <a:t>available</a:t>
            </a:r>
            <a:r>
              <a:rPr lang="de-DE" altLang="de-DE" kern="0" dirty="0"/>
              <a:t>-pixel </a:t>
            </a:r>
            <a:r>
              <a:rPr lang="de-DE" altLang="de-DE" kern="0" dirty="0" err="1"/>
              <a:t>composite</a:t>
            </a:r>
            <a:r>
              <a:rPr lang="de-DE" altLang="de-DE" kern="0" dirty="0"/>
              <a:t> </a:t>
            </a:r>
            <a:r>
              <a:rPr lang="de-DE" altLang="de-DE" kern="0" dirty="0" err="1"/>
              <a:t>is</a:t>
            </a:r>
            <a:r>
              <a:rPr lang="de-DE" altLang="de-DE" kern="0" dirty="0"/>
              <a:t> </a:t>
            </a:r>
            <a:r>
              <a:rPr lang="de-DE" altLang="de-DE" kern="0" dirty="0" err="1"/>
              <a:t>composed</a:t>
            </a:r>
            <a:r>
              <a:rPr lang="de-DE" altLang="de-DE" kern="0" dirty="0"/>
              <a:t> </a:t>
            </a:r>
            <a:r>
              <a:rPr lang="de-DE" altLang="de-DE" kern="0" dirty="0" err="1"/>
              <a:t>of</a:t>
            </a:r>
            <a:r>
              <a:rPr lang="de-DE" altLang="de-DE" kern="0" dirty="0"/>
              <a:t> </a:t>
            </a:r>
            <a:r>
              <a:rPr lang="de-DE" altLang="de-DE" kern="0" dirty="0" err="1"/>
              <a:t>the</a:t>
            </a:r>
            <a:r>
              <a:rPr lang="de-DE" altLang="de-DE" kern="0" dirty="0"/>
              <a:t> </a:t>
            </a:r>
            <a:r>
              <a:rPr lang="de-DE" altLang="de-DE" kern="0" dirty="0" err="1"/>
              <a:t>highest</a:t>
            </a:r>
            <a:r>
              <a:rPr lang="de-DE" altLang="de-DE" kern="0" dirty="0"/>
              <a:t> </a:t>
            </a:r>
            <a:r>
              <a:rPr lang="de-DE" altLang="de-DE" kern="0" dirty="0" err="1"/>
              <a:t>quality</a:t>
            </a:r>
            <a:r>
              <a:rPr lang="de-DE" altLang="de-DE" kern="0" dirty="0"/>
              <a:t> </a:t>
            </a:r>
            <a:r>
              <a:rPr lang="de-DE" altLang="de-DE" kern="0" dirty="0" err="1"/>
              <a:t>observation</a:t>
            </a:r>
            <a:r>
              <a:rPr lang="de-DE" altLang="de-DE" kern="0" dirty="0"/>
              <a:t> </a:t>
            </a:r>
            <a:r>
              <a:rPr lang="de-DE" altLang="de-DE" kern="0" dirty="0" err="1"/>
              <a:t>that</a:t>
            </a:r>
            <a:r>
              <a:rPr lang="de-DE" altLang="de-DE" kern="0" dirty="0"/>
              <a:t> lies </a:t>
            </a:r>
            <a:r>
              <a:rPr lang="de-DE" altLang="de-DE" kern="0" dirty="0" err="1"/>
              <a:t>closest</a:t>
            </a:r>
            <a:r>
              <a:rPr lang="de-DE" altLang="de-DE" kern="0" dirty="0"/>
              <a:t> </a:t>
            </a:r>
            <a:r>
              <a:rPr lang="de-DE" altLang="de-DE" kern="0" dirty="0" err="1"/>
              <a:t>to</a:t>
            </a:r>
            <a:r>
              <a:rPr lang="de-DE" altLang="de-DE" kern="0" dirty="0"/>
              <a:t> </a:t>
            </a:r>
            <a:r>
              <a:rPr lang="de-DE" altLang="de-DE" kern="0" dirty="0" err="1"/>
              <a:t>the</a:t>
            </a:r>
            <a:r>
              <a:rPr lang="de-DE" altLang="de-DE" kern="0" dirty="0"/>
              <a:t> </a:t>
            </a:r>
            <a:r>
              <a:rPr lang="de-DE" altLang="de-DE" kern="0" dirty="0" err="1"/>
              <a:t>target</a:t>
            </a:r>
            <a:r>
              <a:rPr lang="de-DE" altLang="de-DE" kern="0" dirty="0"/>
              <a:t> date (in </a:t>
            </a:r>
            <a:r>
              <a:rPr lang="de-DE" altLang="de-DE" kern="0" dirty="0" err="1"/>
              <a:t>this</a:t>
            </a:r>
            <a:r>
              <a:rPr lang="de-DE" altLang="de-DE" kern="0" dirty="0"/>
              <a:t> </a:t>
            </a:r>
            <a:r>
              <a:rPr lang="de-DE" altLang="de-DE" kern="0" dirty="0" err="1"/>
              <a:t>case</a:t>
            </a:r>
            <a:r>
              <a:rPr lang="de-DE" altLang="de-DE" kern="0" dirty="0"/>
              <a:t> May 1) </a:t>
            </a:r>
            <a:r>
              <a:rPr lang="de-DE" altLang="de-DE" kern="0" dirty="0" err="1"/>
              <a:t>for</a:t>
            </a:r>
            <a:r>
              <a:rPr lang="de-DE" altLang="de-DE" kern="0" dirty="0"/>
              <a:t> </a:t>
            </a:r>
            <a:r>
              <a:rPr lang="de-DE" altLang="de-DE" kern="0" dirty="0" err="1"/>
              <a:t>each</a:t>
            </a:r>
            <a:r>
              <a:rPr lang="de-DE" altLang="de-DE" kern="0" dirty="0"/>
              <a:t> </a:t>
            </a:r>
            <a:r>
              <a:rPr lang="de-DE" altLang="de-DE" kern="0" dirty="0" err="1"/>
              <a:t>pixel</a:t>
            </a:r>
            <a:r>
              <a:rPr lang="de-DE" altLang="de-DE" kern="0" dirty="0"/>
              <a:t>. </a:t>
            </a:r>
            <a:r>
              <a:rPr lang="de-DE" altLang="de-DE" kern="0" dirty="0" err="1"/>
              <a:t>For</a:t>
            </a:r>
            <a:r>
              <a:rPr lang="de-DE" altLang="de-DE" kern="0" dirty="0"/>
              <a:t> </a:t>
            </a:r>
            <a:r>
              <a:rPr lang="de-DE" altLang="de-DE" kern="0" dirty="0" err="1"/>
              <a:t>every</a:t>
            </a:r>
            <a:r>
              <a:rPr lang="de-DE" altLang="de-DE" kern="0" dirty="0"/>
              <a:t> </a:t>
            </a:r>
            <a:r>
              <a:rPr lang="de-DE" altLang="de-DE" kern="0" dirty="0" err="1"/>
              <a:t>single</a:t>
            </a:r>
            <a:r>
              <a:rPr lang="de-DE" altLang="de-DE" kern="0" dirty="0"/>
              <a:t> </a:t>
            </a:r>
            <a:r>
              <a:rPr lang="de-DE" altLang="de-DE" kern="0" dirty="0" err="1"/>
              <a:t>pixel</a:t>
            </a:r>
            <a:r>
              <a:rPr lang="de-DE" altLang="de-DE" kern="0" dirty="0"/>
              <a:t> </a:t>
            </a:r>
            <a:r>
              <a:rPr lang="de-DE" altLang="de-DE" kern="0" dirty="0" err="1"/>
              <a:t>the</a:t>
            </a:r>
            <a:r>
              <a:rPr lang="de-DE" altLang="de-DE" kern="0" dirty="0"/>
              <a:t> </a:t>
            </a:r>
            <a:r>
              <a:rPr lang="de-DE" altLang="de-DE" kern="0" dirty="0" err="1"/>
              <a:t>best</a:t>
            </a:r>
            <a:r>
              <a:rPr lang="de-DE" altLang="de-DE" kern="0" dirty="0"/>
              <a:t> </a:t>
            </a:r>
            <a:r>
              <a:rPr lang="de-DE" altLang="de-DE" kern="0" dirty="0" err="1"/>
              <a:t>observation</a:t>
            </a:r>
            <a:r>
              <a:rPr lang="de-DE" altLang="de-DE" kern="0" dirty="0"/>
              <a:t> </a:t>
            </a:r>
            <a:r>
              <a:rPr lang="de-DE" altLang="de-DE" kern="0" dirty="0" err="1"/>
              <a:t>is</a:t>
            </a:r>
            <a:r>
              <a:rPr lang="de-DE" altLang="de-DE" kern="0" dirty="0"/>
              <a:t> </a:t>
            </a:r>
            <a:r>
              <a:rPr lang="de-DE" altLang="de-DE" kern="0" dirty="0" err="1"/>
              <a:t>chosen</a:t>
            </a:r>
            <a:r>
              <a:rPr lang="de-DE" altLang="de-DE" kern="0" dirty="0"/>
              <a:t>, </a:t>
            </a:r>
            <a:r>
              <a:rPr lang="de-DE" altLang="de-DE" kern="0" dirty="0" err="1"/>
              <a:t>therefore</a:t>
            </a:r>
            <a:r>
              <a:rPr lang="de-DE" altLang="de-DE" kern="0" dirty="0"/>
              <a:t> </a:t>
            </a:r>
            <a:r>
              <a:rPr lang="de-DE" altLang="de-DE" kern="0" dirty="0" err="1"/>
              <a:t>the</a:t>
            </a:r>
            <a:r>
              <a:rPr lang="de-DE" altLang="de-DE" kern="0" dirty="0"/>
              <a:t> </a:t>
            </a:r>
            <a:r>
              <a:rPr lang="de-DE" altLang="de-DE" kern="0" dirty="0" err="1"/>
              <a:t>composite</a:t>
            </a:r>
            <a:r>
              <a:rPr lang="de-DE" altLang="de-DE" kern="0" dirty="0"/>
              <a:t> </a:t>
            </a:r>
            <a:r>
              <a:rPr lang="de-DE" altLang="de-DE" kern="0" dirty="0" err="1"/>
              <a:t>may</a:t>
            </a:r>
            <a:r>
              <a:rPr lang="de-DE" altLang="de-DE" kern="0" dirty="0"/>
              <a:t> </a:t>
            </a:r>
            <a:r>
              <a:rPr lang="de-DE" altLang="de-DE" kern="0" dirty="0" err="1"/>
              <a:t>consist</a:t>
            </a:r>
            <a:r>
              <a:rPr lang="de-DE" altLang="de-DE" kern="0" dirty="0"/>
              <a:t> </a:t>
            </a:r>
            <a:r>
              <a:rPr lang="de-DE" altLang="de-DE" kern="0" dirty="0" err="1"/>
              <a:t>of</a:t>
            </a:r>
            <a:r>
              <a:rPr lang="de-DE" altLang="de-DE" kern="0" dirty="0"/>
              <a:t> </a:t>
            </a:r>
            <a:r>
              <a:rPr lang="de-DE" altLang="de-DE" kern="0" dirty="0" err="1"/>
              <a:t>observations</a:t>
            </a:r>
            <a:r>
              <a:rPr lang="de-DE" altLang="de-DE" kern="0" dirty="0"/>
              <a:t> </a:t>
            </a:r>
            <a:r>
              <a:rPr lang="de-DE" altLang="de-DE" kern="0" dirty="0" err="1"/>
              <a:t>from</a:t>
            </a:r>
            <a:r>
              <a:rPr lang="de-DE" altLang="de-DE" kern="0" dirty="0"/>
              <a:t> different </a:t>
            </a:r>
            <a:r>
              <a:rPr lang="de-DE" altLang="de-DE" kern="0" dirty="0" err="1"/>
              <a:t>dates</a:t>
            </a:r>
            <a:r>
              <a:rPr lang="de-DE" altLang="de-DE" kern="0" dirty="0"/>
              <a:t>. </a:t>
            </a:r>
            <a:endParaRPr lang="de-DE" altLang="de-DE" dirty="0">
              <a:ea typeface="ＭＳ Ｐゴシック" pitchFamily="34" charset="-128"/>
            </a:endParaRPr>
          </a:p>
          <a:p>
            <a:pPr>
              <a:defRPr/>
            </a:pPr>
            <a:r>
              <a:rPr lang="de-DE" altLang="de-DE" dirty="0" err="1">
                <a:ea typeface="ＭＳ Ｐゴシック" pitchFamily="34" charset="-128"/>
              </a:rPr>
              <a:t>From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this</a:t>
            </a:r>
            <a:r>
              <a:rPr lang="de-DE" altLang="de-DE" dirty="0">
                <a:ea typeface="ＭＳ Ｐゴシック" pitchFamily="34" charset="-128"/>
              </a:rPr>
              <a:t> pool </a:t>
            </a:r>
            <a:r>
              <a:rPr lang="de-DE" altLang="de-DE" dirty="0" err="1">
                <a:ea typeface="ＭＳ Ｐゴシック" pitchFamily="34" charset="-128"/>
              </a:rPr>
              <a:t>we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used</a:t>
            </a:r>
            <a:r>
              <a:rPr lang="de-DE" altLang="de-DE" dirty="0">
                <a:ea typeface="ＭＳ Ｐゴシック" pitchFamily="34" charset="-128"/>
              </a:rPr>
              <a:t> 251 different </a:t>
            </a:r>
            <a:r>
              <a:rPr lang="de-DE" altLang="de-DE" dirty="0" err="1">
                <a:ea typeface="ＭＳ Ｐゴシック" pitchFamily="34" charset="-128"/>
              </a:rPr>
              <a:t>predictors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of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the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year</a:t>
            </a:r>
            <a:r>
              <a:rPr lang="de-DE" altLang="de-DE" dirty="0">
                <a:ea typeface="ＭＳ Ｐゴシック" pitchFamily="34" charset="-128"/>
              </a:rPr>
              <a:t> 2018. </a:t>
            </a:r>
          </a:p>
          <a:p>
            <a:pPr>
              <a:defRPr/>
            </a:pPr>
            <a:endParaRPr lang="de-DE" altLang="de-DE" dirty="0">
              <a:ea typeface="ＭＳ Ｐゴシック" pitchFamily="34" charset="-128"/>
            </a:endParaRPr>
          </a:p>
        </p:txBody>
      </p:sp>
      <p:sp>
        <p:nvSpPr>
          <p:cNvPr id="53252" name="Foliennummernplatzhalter 3">
            <a:extLst>
              <a:ext uri="{FF2B5EF4-FFF2-40B4-BE49-F238E27FC236}">
                <a16:creationId xmlns:a16="http://schemas.microsoft.com/office/drawing/2014/main" id="{AFFF5498-78FA-4A93-8DC8-CA7527A652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42AFDCF-BBF8-4BC7-A199-03137AE45846}" type="slidenum">
              <a:rPr lang="de-DE" altLang="de-DE" sz="1200" smtClean="0"/>
              <a:pPr/>
              <a:t>22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:a16="http://schemas.microsoft.com/office/drawing/2014/main" id="{5733959B-CE4A-4F7B-9403-990EC37823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Notizenplatzhalter 2">
            <a:extLst>
              <a:ext uri="{FF2B5EF4-FFF2-40B4-BE49-F238E27FC236}">
                <a16:creationId xmlns:a16="http://schemas.microsoft.com/office/drawing/2014/main" id="{5A99AA33-EA95-4DF0-8ECA-BEF993077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4" name="Foliennummernplatzhalter 3">
            <a:extLst>
              <a:ext uri="{FF2B5EF4-FFF2-40B4-BE49-F238E27FC236}">
                <a16:creationId xmlns:a16="http://schemas.microsoft.com/office/drawing/2014/main" id="{EA6A56E1-281C-4BD3-BAB8-33B217260E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A07735A-1E53-4E34-97D0-50423DD9FD73}" type="slidenum">
              <a:rPr lang="de-DE" altLang="de-DE" sz="1200" smtClean="0"/>
              <a:pPr/>
              <a:t>3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id="{8B78D58F-3BDB-43DD-A204-BE9A293CDB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izenplatzhalter 2">
            <a:extLst>
              <a:ext uri="{FF2B5EF4-FFF2-40B4-BE49-F238E27FC236}">
                <a16:creationId xmlns:a16="http://schemas.microsoft.com/office/drawing/2014/main" id="{367F991C-E511-4219-9D24-9DA16EFE3BA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532" name="Foliennummernplatzhalter 3">
            <a:extLst>
              <a:ext uri="{FF2B5EF4-FFF2-40B4-BE49-F238E27FC236}">
                <a16:creationId xmlns:a16="http://schemas.microsoft.com/office/drawing/2014/main" id="{65A82840-3C60-4D6A-AD1F-EF82CEB893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F32DE6F-40BA-4E8B-8930-ABD724CFBEC0}" type="slidenum">
              <a:rPr lang="de-DE" altLang="de-DE" sz="1200" smtClean="0"/>
              <a:pPr/>
              <a:t>4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:a16="http://schemas.microsoft.com/office/drawing/2014/main" id="{FABD1DB9-6249-415A-B593-CEE021F714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izenplatzhalter 2">
            <a:extLst>
              <a:ext uri="{FF2B5EF4-FFF2-40B4-BE49-F238E27FC236}">
                <a16:creationId xmlns:a16="http://schemas.microsoft.com/office/drawing/2014/main" id="{D17E3CBF-FCC9-46A4-8CEB-7FA3C7FE65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80" name="Foliennummernplatzhalter 3">
            <a:extLst>
              <a:ext uri="{FF2B5EF4-FFF2-40B4-BE49-F238E27FC236}">
                <a16:creationId xmlns:a16="http://schemas.microsoft.com/office/drawing/2014/main" id="{BDC1B2BB-7E47-46F4-87B9-8F5E8A5492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0C29A1-EC54-4B61-B33C-EF95C73FF509}" type="slidenum">
              <a:rPr lang="de-DE" altLang="de-DE" sz="1200" smtClean="0"/>
              <a:pPr/>
              <a:t>5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:a16="http://schemas.microsoft.com/office/drawing/2014/main" id="{AD2F5DA5-8ECE-4E60-80AA-AA3650664A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Notizenplatzhalter 2">
            <a:extLst>
              <a:ext uri="{FF2B5EF4-FFF2-40B4-BE49-F238E27FC236}">
                <a16:creationId xmlns:a16="http://schemas.microsoft.com/office/drawing/2014/main" id="{B0329520-08E1-4375-AD21-7D00A6C2E3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628" name="Foliennummernplatzhalter 3">
            <a:extLst>
              <a:ext uri="{FF2B5EF4-FFF2-40B4-BE49-F238E27FC236}">
                <a16:creationId xmlns:a16="http://schemas.microsoft.com/office/drawing/2014/main" id="{05E64CC3-A15D-4FF3-B28D-E78C631F3F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0B881CC-F9FE-4AB3-A85D-9CF1092255E6}" type="slidenum">
              <a:rPr lang="de-DE" altLang="de-DE" sz="1200" smtClean="0"/>
              <a:pPr/>
              <a:t>6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>
            <a:extLst>
              <a:ext uri="{FF2B5EF4-FFF2-40B4-BE49-F238E27FC236}">
                <a16:creationId xmlns:a16="http://schemas.microsoft.com/office/drawing/2014/main" id="{8AAFC444-7E26-43FA-9030-B951EB7D56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Notizenplatzhalter 2">
            <a:extLst>
              <a:ext uri="{FF2B5EF4-FFF2-40B4-BE49-F238E27FC236}">
                <a16:creationId xmlns:a16="http://schemas.microsoft.com/office/drawing/2014/main" id="{64266708-E5A8-4775-A3C7-5F4AB9D9CAD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676" name="Foliennummernplatzhalter 3">
            <a:extLst>
              <a:ext uri="{FF2B5EF4-FFF2-40B4-BE49-F238E27FC236}">
                <a16:creationId xmlns:a16="http://schemas.microsoft.com/office/drawing/2014/main" id="{99F8A219-5637-4DCA-80C2-A4D19F4B71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1363" indent="-2841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14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86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5813" indent="-22701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30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02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74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4613" indent="-227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0BBA3E2-A922-4899-83B8-6FB28380B991}" type="slidenum">
              <a:rPr lang="de-DE" altLang="de-DE" sz="1200" smtClean="0"/>
              <a:pPr/>
              <a:t>7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:a16="http://schemas.microsoft.com/office/drawing/2014/main" id="{7DD5728C-4F78-4457-9EA5-145E4D8569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izenplatzhalter 2">
            <a:extLst>
              <a:ext uri="{FF2B5EF4-FFF2-40B4-BE49-F238E27FC236}">
                <a16:creationId xmlns:a16="http://schemas.microsoft.com/office/drawing/2014/main" id="{126F3A2A-582B-4FC6-BD6B-9AA9EF72F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4" name="Foliennummernplatzhalter 3">
            <a:extLst>
              <a:ext uri="{FF2B5EF4-FFF2-40B4-BE49-F238E27FC236}">
                <a16:creationId xmlns:a16="http://schemas.microsoft.com/office/drawing/2014/main" id="{3F08256D-9689-4007-A891-BD925F3ADA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2205AE-A8EC-428D-A381-921D0BB327C3}" type="slidenum">
              <a:rPr lang="de-DE" altLang="de-DE" sz="1200" smtClean="0"/>
              <a:pPr/>
              <a:t>8</a:t>
            </a:fld>
            <a:endParaRPr lang="de-DE" altLang="de-DE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:a16="http://schemas.microsoft.com/office/drawing/2014/main" id="{CE86FF77-8396-4871-81CD-5CD76A6E7C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Notizenplatzhalter 2">
            <a:extLst>
              <a:ext uri="{FF2B5EF4-FFF2-40B4-BE49-F238E27FC236}">
                <a16:creationId xmlns:a16="http://schemas.microsoft.com/office/drawing/2014/main" id="{E6096C43-E31C-43B5-9FC4-4D6472076D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de-DE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772" name="Foliennummernplatzhalter 3">
            <a:extLst>
              <a:ext uri="{FF2B5EF4-FFF2-40B4-BE49-F238E27FC236}">
                <a16:creationId xmlns:a16="http://schemas.microsoft.com/office/drawing/2014/main" id="{E64C1BF0-23C2-472C-93B5-828FF44FCB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D4F1AAF-78E1-4CCC-91B2-F31DBD95A408}" type="slidenum">
              <a:rPr lang="de-DE" altLang="de-DE" sz="1200" smtClean="0"/>
              <a:pPr/>
              <a:t>9</a:t>
            </a:fld>
            <a:endParaRPr lang="de-DE" altLang="de-D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4" descr="WelleUnten">
            <a:extLst>
              <a:ext uri="{FF2B5EF4-FFF2-40B4-BE49-F238E27FC236}">
                <a16:creationId xmlns:a16="http://schemas.microsoft.com/office/drawing/2014/main" id="{CA189419-861D-4890-AB2F-5DA55A0BF3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154"/>
          <a:stretch>
            <a:fillRect/>
          </a:stretch>
        </p:blipFill>
        <p:spPr bwMode="auto">
          <a:xfrm>
            <a:off x="0" y="5229225"/>
            <a:ext cx="9145588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3" descr="WelleOben">
            <a:extLst>
              <a:ext uri="{FF2B5EF4-FFF2-40B4-BE49-F238E27FC236}">
                <a16:creationId xmlns:a16="http://schemas.microsoft.com/office/drawing/2014/main" id="{B6200A12-250B-481B-8200-4DB74BD03D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6"/>
          <a:stretch>
            <a:fillRect/>
          </a:stretch>
        </p:blipFill>
        <p:spPr bwMode="auto">
          <a:xfrm>
            <a:off x="-1588" y="-14288"/>
            <a:ext cx="9144001" cy="238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38150" y="981075"/>
            <a:ext cx="6654800" cy="647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altLang="de-DE" noProof="0"/>
              <a:t>Titelmasterformat durch Klicken bearbeiten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500" y="62705"/>
            <a:ext cx="3274268" cy="360363"/>
          </a:xfrm>
        </p:spPr>
        <p:txBody>
          <a:bodyPr wrap="none" anchor="b"/>
          <a:lstStyle>
            <a:lvl1pPr marL="0" indent="0">
              <a:buFont typeface="Arial Unicode MS" pitchFamily="34" charset="-128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altLang="de-DE" noProof="0"/>
              <a:t>Master-Untertitelformat bearbeiten</a:t>
            </a:r>
            <a:endParaRPr lang="de-DE" altLang="de-DE" noProof="0" dirty="0"/>
          </a:p>
        </p:txBody>
      </p:sp>
    </p:spTree>
    <p:extLst>
      <p:ext uri="{BB962C8B-B14F-4D97-AF65-F5344CB8AC3E}">
        <p14:creationId xmlns:p14="http://schemas.microsoft.com/office/powerpoint/2010/main" val="729162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80C244-D561-4056-92D7-C191236DD5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C0A08F26-4CEC-4AC1-9F08-FD4BEF9E1D7D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0E64003-0518-4CAD-928F-CAEFA0AA8F8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0B59-EFD9-478B-9B2D-69DDE658A37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4103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6" y="438149"/>
            <a:ext cx="2066925" cy="5791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8150" y="438149"/>
            <a:ext cx="6048375" cy="5791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D9A30E7-91B1-4A1F-BFF4-1BB572397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F886D99D-57D8-4F8A-92D7-2EB2C2152C8F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EDFF9E5-8647-4F02-825F-267FFB34A38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886F7-85A4-4D9C-B083-5485E0966EC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46990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F68D96-1B65-4BEB-81A0-E964993D91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64A1D613-5925-4A52-A441-7BCA93FCE0EC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37355F-85FA-4E6F-8EF0-7A23CD69DB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70344A-7826-4D50-B4FE-F23CF219E04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20061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647D75-1045-4536-A0B8-DD4A465667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311C6FB6-C88C-4A3D-9D9A-8F6E667D6D6E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2D085C-8129-43E3-9E45-987AE47EC5E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BF62F-E77A-4A76-A181-6BF835C5C3F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391861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FA69BE4-714C-4618-B87C-5EBDDDB7F3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1A2DD096-1F3D-4D50-8D71-52CD6A75D463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2E6A33-6DBD-4000-9968-FF2EF6A810F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D0F2B-09AF-42FD-AE45-E6E6DF4E84D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46311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1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1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959B0C-8ACA-43B6-9B92-DD18FEFE36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D10EEB0A-C42A-4C7A-8663-7DB8ACDCBB71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77FA897-E38C-46A5-89C2-EB774D1F1E9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C1E46-0317-453C-B227-721B0DFA4AA5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697537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356B4BC-258B-4789-BE8F-A9D544D296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EA52016E-DA90-4F76-97AC-FA7300C51000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7D329D5-497A-4425-85E4-80DD392F8C6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A53591-4117-4B23-80B4-4921FA34BF8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23815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C3283FE-5430-4D3A-B55C-91DB2D50A5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735296B5-1770-46D0-AD27-31C65CA31333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8C3D7A2-AB48-4327-BEBF-30D4C095833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AE98A-6CAD-436F-8DFC-3664A832B22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1038947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D36F594-06C5-4D7B-8591-337F69C95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2FDD317A-72C4-4C9D-A9FF-214BEAAC59E9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046B683-B52A-40D8-8266-29D8AEA937E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C1C9F-5FAA-4944-9A47-9CB2A8844D88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6978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6E10CF9-9B19-484A-9B1F-C9431EA132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D9641B47-3DE3-44FD-ABED-9F7082B9347C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F6E4DFF-CE6E-4A7A-B370-6A10AB04BA4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3DBFE-1E60-447D-831B-CCAEC02964E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37647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5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76217DB-51F8-4DD2-8EA8-3A6F5EC9F8F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188"/>
            <a:ext cx="827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2"/>
          </p:nvPr>
        </p:nvSpPr>
        <p:spPr>
          <a:xfrm>
            <a:off x="71500" y="62705"/>
            <a:ext cx="3274268" cy="360363"/>
          </a:xfrm>
        </p:spPr>
        <p:txBody>
          <a:bodyPr wrap="none" anchor="b"/>
          <a:lstStyle>
            <a:lvl1pPr marL="0" indent="0">
              <a:buFont typeface="Arial Unicode MS" pitchFamily="34" charset="-128"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endParaRPr lang="de-DE" altLang="de-DE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180A79-3120-47D1-842D-9544D12898A5}"/>
              </a:ext>
            </a:extLst>
          </p:cNvPr>
          <p:cNvSpPr>
            <a:spLocks noGrp="1" noChangeArrowheads="1"/>
          </p:cNvSpPr>
          <p:nvPr>
            <p:ph type="dt" sz="half" idx="13"/>
          </p:nvPr>
        </p:nvSpPr>
        <p:spPr>
          <a:xfrm>
            <a:off x="6551613" y="6392863"/>
            <a:ext cx="4537075" cy="62865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 altLang="de-DE"/>
              <a:t>|  </a:t>
            </a:r>
            <a:r>
              <a:rPr lang="de-DE" altLang="de-DE">
                <a:solidFill>
                  <a:schemeClr val="tx1"/>
                </a:solidFill>
              </a:rPr>
              <a:t>Name Vortragender </a:t>
            </a:r>
            <a:r>
              <a:rPr lang="de-DE" altLang="de-DE"/>
              <a:t>| </a:t>
            </a:r>
            <a:fld id="{CCE9C9E2-4249-4157-981D-CAF757E3F589}" type="datetime4">
              <a:rPr lang="de-DE" altLang="de-DE" smtClean="0"/>
              <a:pPr>
                <a:defRPr/>
              </a:pPr>
              <a:t>4. Mai 2020</a:t>
            </a:fld>
            <a:endParaRPr lang="de-DE" altLang="de-D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08F3FF7-7869-4DEC-BCF6-146F2DF70FF8}"/>
              </a:ext>
            </a:extLst>
          </p:cNvPr>
          <p:cNvSpPr>
            <a:spLocks noGrp="1" noChangeArrowheads="1"/>
          </p:cNvSpPr>
          <p:nvPr>
            <p:ph type="sldNum" sz="quarter" idx="14"/>
          </p:nvPr>
        </p:nvSpPr>
        <p:spPr>
          <a:xfrm>
            <a:off x="5922963" y="6402388"/>
            <a:ext cx="611187" cy="628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E5C4B-3F8D-41C3-852C-414C922C39EA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475694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CEB5160-0BF9-4FB7-93D0-D6EA65B2ED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8F4BAAE9-1251-4303-AA1E-0D5BCB3300F2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9859632-18DE-4FC8-BB42-FD4A4537AC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CD2E5D-05EE-41B9-8421-9A5472AD7BE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49612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F057F1-60CB-4B62-8AD0-0215E4EE2C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809F7659-AD52-42DD-A1E3-37F3B69F3F96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1FB4CA-9D90-4316-85F6-FE4DE44146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F0C39-065B-4E6B-A817-9172CCDD5BD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488929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6" y="438149"/>
            <a:ext cx="2066925" cy="57912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38150" y="438149"/>
            <a:ext cx="6048375" cy="5791200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A39C3C-C25E-4481-9F57-985911F749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59A37A31-D1F3-4B80-A701-133278F00AF1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355B27-DE95-49C6-A55B-CBFCC7C451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8E7FA0-248C-4017-9A7A-D0AD1FC75E8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202279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27FC8EC-9499-40D2-A569-C1B0FFDE24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2EDFEB54-C54E-4596-9009-50AACC958794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E08CBEC-254D-4BC4-9A22-DE04B77250A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9570D-B06F-48D1-894B-1DAC1F60171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862401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8150" y="2381251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2381251"/>
            <a:ext cx="4057650" cy="3848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981AF9-3051-48A5-B42C-16D8F7553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08794121-F3BC-4C9F-85F4-95E5AAB8A97A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8E9966-AABC-444A-96E5-A81DA7F8C0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A3D1A-EAE7-4FC9-B145-430084F1B9C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90353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442136-5F94-4A9B-B184-2E49CE51AC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D4373FAF-6A6D-4503-A2F4-C28DE676D43E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0CAE326-E2B1-4DE5-BC75-78BE3CBBBC3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57509-697C-4D0F-970E-FEB64B0FD206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92930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B93B281-99DB-4FF4-B370-3FDED08859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FCC1218F-AB8E-4422-ACBE-A91C173D675C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DB71B30-77AE-4927-AD35-5B972235E92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3378C-26DA-42A6-A53F-865C69BF3F3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513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4E3D02A-6F4E-4D4A-88AA-CDE8283F68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34F7BA47-1E83-492B-A87C-D0499A88818E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7C502B6-BAB9-48D8-B79B-4CF163667A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9E8FC-EFCA-462C-8301-9DD4E7EB2CC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167357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8C79B2-341A-4FBF-A679-09469D8FF2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4934C340-C4DA-4690-8B18-E8CDD9C2B743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C920A6-5C36-4356-BDA3-25084A2AB45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D10B34-7D0D-4693-A9BC-EED9BD2A20EC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517053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423BE2-1F8D-4798-85F1-2FEC227D9A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|  </a:t>
            </a:r>
            <a:fld id="{4980B078-5D0F-4749-82C0-602E3F3ADF9D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Vortragender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384D98E-D65F-4A23-9A89-B952042FC63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96499-BCCC-40AA-8D3C-A7FD0B7EB97D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1633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DEDE0E4-37C9-4BCE-9C39-F38283D61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438150"/>
            <a:ext cx="665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3B89BC-6CAA-46F8-B32A-0FB6DF8FB2B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229350"/>
            <a:ext cx="4537075" cy="628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28480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/>
              <a:t>|  </a:t>
            </a:r>
            <a:r>
              <a:rPr lang="de-DE" altLang="de-DE">
                <a:solidFill>
                  <a:schemeClr val="bg2"/>
                </a:solidFill>
              </a:rPr>
              <a:t>Name Vortragender  </a:t>
            </a:r>
            <a:r>
              <a:rPr lang="de-DE" altLang="de-DE"/>
              <a:t>| </a:t>
            </a:r>
            <a:fld id="{1FC040C3-5F16-4E83-997A-CD9667611CC9}" type="datetime4">
              <a:rPr lang="de-DE" altLang="de-DE" smtClean="0"/>
              <a:pPr>
                <a:defRPr/>
              </a:pPr>
              <a:t>4. Mai 2020</a:t>
            </a:fld>
            <a:endParaRPr lang="de-DE" altLang="de-DE">
              <a:solidFill>
                <a:schemeClr val="accent1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9FB6067-7640-49DF-BA4F-ED69D9407E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pPr>
              <a:defRPr/>
            </a:pPr>
            <a:fld id="{E1DB2318-A955-4423-B4AB-4EA2369B02D4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1029" name="Rectangle 11">
            <a:extLst>
              <a:ext uri="{FF2B5EF4-FFF2-40B4-BE49-F238E27FC236}">
                <a16:creationId xmlns:a16="http://schemas.microsoft.com/office/drawing/2014/main" id="{89B98F3F-AB38-48C0-8138-3D9D074C1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2381250"/>
            <a:ext cx="826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386" r:id="rId1"/>
    <p:sldLayoutId id="2147486387" r:id="rId2"/>
    <p:sldLayoutId id="2147486388" r:id="rId3"/>
    <p:sldLayoutId id="2147486389" r:id="rId4"/>
    <p:sldLayoutId id="2147486390" r:id="rId5"/>
    <p:sldLayoutId id="2147486391" r:id="rId6"/>
    <p:sldLayoutId id="2147486392" r:id="rId7"/>
    <p:sldLayoutId id="2147486393" r:id="rId8"/>
    <p:sldLayoutId id="2147486394" r:id="rId9"/>
    <p:sldLayoutId id="2147486395" r:id="rId10"/>
    <p:sldLayoutId id="2147486396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55600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2pPr>
      <a:lvl3pPr marL="1435100" indent="-3540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3pPr>
      <a:lvl4pPr marL="1970088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4pPr>
      <a:lvl5pPr marL="2517775" indent="-3683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5pPr>
      <a:lvl6pPr marL="29749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6pPr>
      <a:lvl7pPr marL="34321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7pPr>
      <a:lvl8pPr marL="38893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8pPr>
      <a:lvl9pPr marL="43465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02721ED4-2D39-4B41-91B2-033B0838A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38150" y="438150"/>
            <a:ext cx="66548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7F2CB411-9CD4-43B9-A21F-3F5C52E944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229350"/>
            <a:ext cx="4537075" cy="628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828480"/>
                </a:solidFill>
                <a:latin typeface="Arial" charset="0"/>
                <a:ea typeface="ＭＳ Ｐゴシック" pitchFamily="1" charset="-128"/>
              </a:defRPr>
            </a:lvl1pPr>
          </a:lstStyle>
          <a:p>
            <a:pPr>
              <a:defRPr/>
            </a:pPr>
            <a:r>
              <a:rPr lang="de-DE" altLang="de-DE"/>
              <a:t>|  </a:t>
            </a:r>
            <a:fld id="{C30B9CBC-F377-46BC-9DF0-3C8A23FB08A3}" type="datetime4">
              <a:rPr lang="de-DE" altLang="de-DE"/>
              <a:pPr>
                <a:defRPr/>
              </a:pPr>
              <a:t>4. Mai 2020</a:t>
            </a:fld>
            <a:r>
              <a:rPr lang="de-DE" altLang="de-DE"/>
              <a:t>  |  </a:t>
            </a:r>
            <a:r>
              <a:rPr lang="de-DE" altLang="de-DE">
                <a:solidFill>
                  <a:schemeClr val="accent1"/>
                </a:solidFill>
              </a:rPr>
              <a:t>Name des Präsentators</a:t>
            </a:r>
          </a:p>
        </p:txBody>
      </p:sp>
      <p:sp>
        <p:nvSpPr>
          <p:cNvPr id="77828" name="Rectangle 4">
            <a:extLst>
              <a:ext uri="{FF2B5EF4-FFF2-40B4-BE49-F238E27FC236}">
                <a16:creationId xmlns:a16="http://schemas.microsoft.com/office/drawing/2014/main" id="{FAE9E247-4DBB-4CB8-89EA-5D7EC20F42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229350"/>
            <a:ext cx="611188" cy="62865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28480"/>
                </a:solidFill>
              </a:defRPr>
            </a:lvl1pPr>
          </a:lstStyle>
          <a:p>
            <a:pPr>
              <a:defRPr/>
            </a:pPr>
            <a:fld id="{5A2B79F1-FDAC-4AFA-8DE0-44D52CB69149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sp>
        <p:nvSpPr>
          <p:cNvPr id="2053" name="Rectangle 6">
            <a:extLst>
              <a:ext uri="{FF2B5EF4-FFF2-40B4-BE49-F238E27FC236}">
                <a16:creationId xmlns:a16="http://schemas.microsoft.com/office/drawing/2014/main" id="{56BE2721-D1BC-4D75-A56A-543C21F237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38150" y="2381250"/>
            <a:ext cx="8267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pic>
        <p:nvPicPr>
          <p:cNvPr id="2054" name="Picture 9" descr="SMUL_004_O_RGB">
            <a:extLst>
              <a:ext uri="{FF2B5EF4-FFF2-40B4-BE49-F238E27FC236}">
                <a16:creationId xmlns:a16="http://schemas.microsoft.com/office/drawing/2014/main" id="{88B5A86C-040F-4FC6-A434-9092DE92B6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38150"/>
            <a:ext cx="312578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375" r:id="rId1"/>
    <p:sldLayoutId id="2147486376" r:id="rId2"/>
    <p:sldLayoutId id="2147486377" r:id="rId3"/>
    <p:sldLayoutId id="2147486378" r:id="rId4"/>
    <p:sldLayoutId id="2147486379" r:id="rId5"/>
    <p:sldLayoutId id="2147486380" r:id="rId6"/>
    <p:sldLayoutId id="2147486381" r:id="rId7"/>
    <p:sldLayoutId id="2147486382" r:id="rId8"/>
    <p:sldLayoutId id="2147486383" r:id="rId9"/>
    <p:sldLayoutId id="2147486384" r:id="rId10"/>
    <p:sldLayoutId id="2147486385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55600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901700" indent="-3667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2pPr>
      <a:lvl3pPr marL="1435100" indent="-354013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3pPr>
      <a:lvl4pPr marL="1970088" indent="-3556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4pPr>
      <a:lvl5pPr marL="2517775" indent="-368300" algn="l" rtl="0" eaLnBrk="0" fontAlgn="base" hangingPunct="0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5pPr>
      <a:lvl6pPr marL="29749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6pPr>
      <a:lvl7pPr marL="34321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7pPr>
      <a:lvl8pPr marL="38893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8pPr>
      <a:lvl9pPr marL="4346575" indent="-368300" algn="l" rtl="0" fontAlgn="base">
        <a:spcBef>
          <a:spcPct val="100000"/>
        </a:spcBef>
        <a:spcAft>
          <a:spcPct val="0"/>
        </a:spcAft>
        <a:buClr>
          <a:schemeClr val="accent1"/>
        </a:buClr>
        <a:buFont typeface="Arial Unicode MS" pitchFamily="34" charset="-128"/>
        <a:buChar char="❙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12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emf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5.png"/><Relationship Id="rId1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2.m4a"/><Relationship Id="rId16" Type="http://schemas.openxmlformats.org/officeDocument/2006/relationships/image" Target="../media/image23.png"/><Relationship Id="rId1" Type="http://schemas.microsoft.com/office/2007/relationships/media" Target="../media/media2.m4a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54.png"/><Relationship Id="rId11" Type="http://schemas.openxmlformats.org/officeDocument/2006/relationships/image" Target="../media/image10.png"/><Relationship Id="rId5" Type="http://schemas.openxmlformats.org/officeDocument/2006/relationships/image" Target="../media/image53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0.png"/><Relationship Id="rId5" Type="http://schemas.openxmlformats.org/officeDocument/2006/relationships/hyperlink" Target="https://sentinel.esa.int/web/sentinel/user-guides/sentinel-2-msi/overview" TargetMode="External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>
            <a:extLst>
              <a:ext uri="{FF2B5EF4-FFF2-40B4-BE49-F238E27FC236}">
                <a16:creationId xmlns:a16="http://schemas.microsoft.com/office/drawing/2014/main" id="{DFDE3D89-0473-430F-8333-FF78DB63EE1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63600" y="1270000"/>
            <a:ext cx="7488238" cy="1135063"/>
          </a:xfrm>
        </p:spPr>
        <p:txBody>
          <a:bodyPr/>
          <a:lstStyle/>
          <a:p>
            <a:pPr algn="ctr" eaLnBrk="1" hangingPunct="1"/>
            <a:r>
              <a:rPr lang="en-GB" altLang="de-DE" b="1" noProof="0" dirty="0"/>
              <a:t>Using multi-temporal Sentinel-2 data to predict chemical properties of the organic surface layer of forest soils</a:t>
            </a:r>
          </a:p>
        </p:txBody>
      </p:sp>
      <p:sp>
        <p:nvSpPr>
          <p:cNvPr id="15363" name="Textfeld 1">
            <a:extLst>
              <a:ext uri="{FF2B5EF4-FFF2-40B4-BE49-F238E27FC236}">
                <a16:creationId xmlns:a16="http://schemas.microsoft.com/office/drawing/2014/main" id="{DA6F6C4B-0EA4-4392-A287-20B7407DE3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5713" y="4581525"/>
            <a:ext cx="3254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000"/>
              <a:t>[1]</a:t>
            </a:r>
          </a:p>
        </p:txBody>
      </p:sp>
      <p:sp>
        <p:nvSpPr>
          <p:cNvPr id="15364" name="Textfeld 1">
            <a:extLst>
              <a:ext uri="{FF2B5EF4-FFF2-40B4-BE49-F238E27FC236}">
                <a16:creationId xmlns:a16="http://schemas.microsoft.com/office/drawing/2014/main" id="{440B6AC1-BDEA-49E0-9F0C-17B3AF925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5375275"/>
            <a:ext cx="7993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 b="1" u="sng"/>
              <a:t>Carina Becker</a:t>
            </a:r>
            <a:r>
              <a:rPr lang="de-DE" altLang="de-DE" sz="1200" baseline="30000"/>
              <a:t>1,5</a:t>
            </a:r>
            <a:r>
              <a:rPr lang="de-DE" altLang="de-DE" sz="1200"/>
              <a:t>, David Frantz</a:t>
            </a:r>
            <a:r>
              <a:rPr lang="de-DE" altLang="de-DE" sz="1200" baseline="30000"/>
              <a:t>2</a:t>
            </a:r>
            <a:r>
              <a:rPr lang="de-DE" altLang="de-DE" sz="1200"/>
              <a:t>, Rainer Petzold</a:t>
            </a:r>
            <a:r>
              <a:rPr lang="de-DE" altLang="de-DE" sz="1200" baseline="30000"/>
              <a:t>1</a:t>
            </a:r>
            <a:r>
              <a:rPr lang="de-DE" altLang="de-DE" sz="1200"/>
              <a:t>, Karsten Schmidt</a:t>
            </a:r>
            <a:r>
              <a:rPr lang="de-DE" altLang="de-DE" sz="1200" baseline="30000"/>
              <a:t>3,6</a:t>
            </a:r>
            <a:r>
              <a:rPr lang="de-DE" altLang="de-DE" sz="1200"/>
              <a:t>, Thorsten Behrens</a:t>
            </a:r>
            <a:r>
              <a:rPr lang="de-DE" altLang="de-DE" sz="1200" baseline="30000"/>
              <a:t>4,6</a:t>
            </a:r>
            <a:r>
              <a:rPr lang="de-DE" altLang="de-DE" sz="1200"/>
              <a:t>, Thomas Scholten</a:t>
            </a:r>
            <a:r>
              <a:rPr lang="de-DE" altLang="de-DE" sz="1200" baseline="30000"/>
              <a:t>5,6</a:t>
            </a:r>
          </a:p>
        </p:txBody>
      </p:sp>
      <p:pic>
        <p:nvPicPr>
          <p:cNvPr id="15365" name="Picture 5" descr="H:\Publikationen_DIGI-Humus\Präsentation_Fowita\fnr_logo.jpg">
            <a:extLst>
              <a:ext uri="{FF2B5EF4-FFF2-40B4-BE49-F238E27FC236}">
                <a16:creationId xmlns:a16="http://schemas.microsoft.com/office/drawing/2014/main" id="{28AF9EC9-44A3-4607-B8B9-AF02CA8F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5856288"/>
            <a:ext cx="1277938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6" descr="SMUL_004_O_RGB">
            <a:extLst>
              <a:ext uri="{FF2B5EF4-FFF2-40B4-BE49-F238E27FC236}">
                <a16:creationId xmlns:a16="http://schemas.microsoft.com/office/drawing/2014/main" id="{D44B8566-57ED-41B7-BAE5-D6A6636A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84163"/>
            <a:ext cx="312578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2" descr="xEKUT_WortBildMarke_W_RGB">
            <a:extLst>
              <a:ext uri="{FF2B5EF4-FFF2-40B4-BE49-F238E27FC236}">
                <a16:creationId xmlns:a16="http://schemas.microsoft.com/office/drawing/2014/main" id="{05D40103-B5C6-4CF7-B94F-C2F90BDA1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916" y="261938"/>
            <a:ext cx="19843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feld 2">
            <a:extLst>
              <a:ext uri="{FF2B5EF4-FFF2-40B4-BE49-F238E27FC236}">
                <a16:creationId xmlns:a16="http://schemas.microsoft.com/office/drawing/2014/main" id="{03D57CC3-DD72-46EA-B180-783C55B39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7050" y="5849938"/>
            <a:ext cx="6731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800"/>
              <a:t>Funded by</a:t>
            </a:r>
          </a:p>
        </p:txBody>
      </p:sp>
      <p:sp>
        <p:nvSpPr>
          <p:cNvPr id="15369" name="Textfeld 1">
            <a:extLst>
              <a:ext uri="{FF2B5EF4-FFF2-40B4-BE49-F238E27FC236}">
                <a16:creationId xmlns:a16="http://schemas.microsoft.com/office/drawing/2014/main" id="{AF368CB6-8D03-4753-9577-E2FFE9E29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3238" y="5957888"/>
            <a:ext cx="61960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800"/>
              <a:t>1 Public Enterprise Sachsenforst, Unit site survey / soil monitoring / laboratory, Pirna, OT Graupa, Germany;</a:t>
            </a:r>
          </a:p>
          <a:p>
            <a:r>
              <a:rPr lang="de-DE" altLang="de-DE" sz="800"/>
              <a:t>2 Humboldt-Universität zu Berlin, Geography Department, Earth Observation Lab, Berlin, Germany;</a:t>
            </a:r>
          </a:p>
          <a:p>
            <a:r>
              <a:rPr lang="de-DE" altLang="de-DE" sz="800"/>
              <a:t>3 Eberhard Karls Universität Tübingen, eScience-Center, Tübingen, Germany;</a:t>
            </a:r>
          </a:p>
          <a:p>
            <a:r>
              <a:rPr lang="de-DE" altLang="de-DE" sz="800"/>
              <a:t>4 Soilution GbR, Heusweiler, Germany;</a:t>
            </a:r>
          </a:p>
          <a:p>
            <a:r>
              <a:rPr lang="de-DE" altLang="de-DE" sz="800"/>
              <a:t>5 Eberhard Karls Universität Tübingen, Department of Geoscience, Chair of Soil Science and Geomorphology, Tübingen, Germany;</a:t>
            </a:r>
          </a:p>
          <a:p>
            <a:r>
              <a:rPr lang="de-DE" altLang="de-DE" sz="800"/>
              <a:t>6 DFG Cluster of Excellence “Machine Learning”, Eberhard Karls Universität Tübingen, Germany</a:t>
            </a:r>
            <a:endParaRPr lang="de-DE" altLang="de-DE" sz="800" baseline="40000"/>
          </a:p>
        </p:txBody>
      </p:sp>
      <p:pic>
        <p:nvPicPr>
          <p:cNvPr id="15370" name="Picture 33" descr="SF_ohne Zusatz_HKS57_4Crgb">
            <a:extLst>
              <a:ext uri="{FF2B5EF4-FFF2-40B4-BE49-F238E27FC236}">
                <a16:creationId xmlns:a16="http://schemas.microsoft.com/office/drawing/2014/main" id="{632777F6-4688-4625-81D2-C21C74990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6065838"/>
            <a:ext cx="893762" cy="33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Grafik 2" descr="Ein Bild, das Satellit, Transport, draußen, Schnee enthält.&#10;&#10;Automatisch generierte Beschreibung">
            <a:extLst>
              <a:ext uri="{FF2B5EF4-FFF2-40B4-BE49-F238E27FC236}">
                <a16:creationId xmlns:a16="http://schemas.microsoft.com/office/drawing/2014/main" id="{8C93E560-B601-41C7-84FF-FFB5B91D8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2659063"/>
            <a:ext cx="3794125" cy="213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Grafik 11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B5F43DE-B7BC-4E43-A9CE-D74B48AAF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188"/>
            <a:ext cx="827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18AE0CA7-AB60-4A73-93B2-ED09F8B831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2107" y="69850"/>
            <a:ext cx="1625600" cy="80962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F52A1DF-7C16-4689-A4CE-C911C5528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A8CB4F6-B46D-4DD3-A7A3-282ED40C78C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357" y="57150"/>
            <a:ext cx="1233488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76"/>
    </mc:Choice>
    <mc:Fallback xmlns="">
      <p:transition spd="slow" advTm="11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umsplatzhalter 3">
            <a:extLst>
              <a:ext uri="{FF2B5EF4-FFF2-40B4-BE49-F238E27FC236}">
                <a16:creationId xmlns:a16="http://schemas.microsoft.com/office/drawing/2014/main" id="{65D15A6B-5C4B-4AC5-B1FF-FF7B44F92A66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50B19C0C-BCC1-4C20-A331-5474954D5016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33795" name="Foliennummernplatzhalter 4">
            <a:extLst>
              <a:ext uri="{FF2B5EF4-FFF2-40B4-BE49-F238E27FC236}">
                <a16:creationId xmlns:a16="http://schemas.microsoft.com/office/drawing/2014/main" id="{7AF3F70C-8C92-4660-9B1C-027C23156C0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858CEB1-739C-40D2-8A64-CCC020DD1423}" type="slidenum">
              <a:rPr lang="de-DE" altLang="de-DE" sz="1200" smtClean="0">
                <a:solidFill>
                  <a:srgbClr val="828480"/>
                </a:solidFill>
              </a:rPr>
              <a:pPr/>
              <a:t>10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33796" name="Textfeld 2">
            <a:extLst>
              <a:ext uri="{FF2B5EF4-FFF2-40B4-BE49-F238E27FC236}">
                <a16:creationId xmlns:a16="http://schemas.microsoft.com/office/drawing/2014/main" id="{329FA2F4-27B4-40DD-809C-7CBB138B2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814388"/>
            <a:ext cx="3890963" cy="400050"/>
          </a:xfrm>
          <a:prstGeom prst="rect">
            <a:avLst/>
          </a:prstGeom>
          <a:solidFill>
            <a:srgbClr val="0070C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/>
              <a:t>Scenarios vegetation predictors</a:t>
            </a:r>
          </a:p>
        </p:txBody>
      </p:sp>
      <p:graphicFrame>
        <p:nvGraphicFramePr>
          <p:cNvPr id="19" name="Tabelle 18">
            <a:extLst>
              <a:ext uri="{FF2B5EF4-FFF2-40B4-BE49-F238E27FC236}">
                <a16:creationId xmlns:a16="http://schemas.microsoft.com/office/drawing/2014/main" id="{1981321C-ADCD-4366-8A5E-AA2FC8D427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406685"/>
              </p:ext>
            </p:extLst>
          </p:nvPr>
        </p:nvGraphicFramePr>
        <p:xfrm>
          <a:off x="85725" y="1743075"/>
          <a:ext cx="8963026" cy="4457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6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08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9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91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382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920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0535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4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TERR</a:t>
                      </a: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S2</a:t>
                      </a: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NDVI</a:t>
                      </a: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NDVI</a:t>
                      </a:r>
                      <a:r>
                        <a:rPr lang="de-DE" sz="1400" b="1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AVG</a:t>
                      </a: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NOV</a:t>
                      </a: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S2IND</a:t>
                      </a: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78364">
                <a:tc>
                  <a:txBody>
                    <a:bodyPr/>
                    <a:lstStyle/>
                    <a:p>
                      <a:pPr algn="l"/>
                      <a:r>
                        <a:rPr lang="de-DE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Info</a:t>
                      </a: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+mn-lt"/>
                        </a:rPr>
                        <a:t>Categorical tree species groups from a field survey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Sentinel-2 multi-temporal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statistical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metrics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and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best-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available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-pixel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NDVI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de-DE" sz="14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S2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NDVI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baseline="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of</a:t>
                      </a:r>
                      <a:r>
                        <a:rPr lang="de-DE" sz="14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S2-AVG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vegetation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predictor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+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S2-derived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spectral</a:t>
                      </a:r>
                      <a:r>
                        <a:rPr lang="de-DE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DE" sz="1400" b="1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indices</a:t>
                      </a:r>
                      <a:endParaRPr lang="de-DE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57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Quantity</a:t>
                      </a:r>
                      <a:endParaRPr lang="de-DE" sz="14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603" marR="6860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1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504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37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4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0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~ 175,000</a:t>
                      </a:r>
                    </a:p>
                  </a:txBody>
                  <a:tcPr marL="68603" marR="6860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:a16="http://schemas.microsoft.com/office/drawing/2014/main" id="{EF961613-F6C7-46B2-9F79-8C2855B0D6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predictors</a:t>
            </a:r>
            <a:endParaRPr lang="de-DE" altLang="de-DE" sz="2000" b="1" kern="0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B13EC69-BD94-4282-A71A-6079980905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99"/>
    </mc:Choice>
    <mc:Fallback xmlns="">
      <p:transition spd="slow" advTm="503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81" x="2487613" y="2017713"/>
          <p14:tracePt t="5574" x="2487613" y="2009775"/>
          <p14:tracePt t="5582" x="2479675" y="2009775"/>
          <p14:tracePt t="5589" x="2463800" y="1993900"/>
          <p14:tracePt t="5597" x="2447925" y="1985963"/>
          <p14:tracePt t="5605" x="2432050" y="1978025"/>
          <p14:tracePt t="5614" x="2416175" y="1970088"/>
          <p14:tracePt t="5621" x="2392363" y="1970088"/>
          <p14:tracePt t="5630" x="2366963" y="1962150"/>
          <p14:tracePt t="5638" x="2327275" y="1954213"/>
          <p14:tracePt t="5646" x="2303463" y="1946275"/>
          <p14:tracePt t="5654" x="2279650" y="1938338"/>
          <p14:tracePt t="5662" x="2255838" y="1938338"/>
          <p14:tracePt t="5671" x="2232025" y="1930400"/>
          <p14:tracePt t="5678" x="2216150" y="1930400"/>
          <p14:tracePt t="5685" x="2192338" y="1922463"/>
          <p14:tracePt t="5694" x="2168525" y="1914525"/>
          <p14:tracePt t="5701" x="2136775" y="1914525"/>
          <p14:tracePt t="5709" x="2112963" y="1906588"/>
          <p14:tracePt t="5717" x="2089150" y="1906588"/>
          <p14:tracePt t="5726" x="2049463" y="1898650"/>
          <p14:tracePt t="5734" x="2017713" y="1890713"/>
          <p14:tracePt t="5742" x="1984375" y="1881188"/>
          <p14:tracePt t="5750" x="1952625" y="1873250"/>
          <p14:tracePt t="5758" x="1928813" y="1873250"/>
          <p14:tracePt t="5766" x="1912938" y="1873250"/>
          <p14:tracePt t="5774" x="1881188" y="1865313"/>
          <p14:tracePt t="5782" x="1873250" y="1865313"/>
          <p14:tracePt t="5790" x="1857375" y="1865313"/>
          <p14:tracePt t="5798" x="1841500" y="1865313"/>
          <p14:tracePt t="5806" x="1825625" y="1865313"/>
          <p14:tracePt t="5814" x="1809750" y="1865313"/>
          <p14:tracePt t="5822" x="1793875" y="1865313"/>
          <p14:tracePt t="5830" x="1778000" y="1865313"/>
          <p14:tracePt t="5838" x="1754188" y="1865313"/>
          <p14:tracePt t="5846" x="1730375" y="1865313"/>
          <p14:tracePt t="5855" x="1706563" y="1865313"/>
          <p14:tracePt t="5862" x="1682750" y="1865313"/>
          <p14:tracePt t="5871" x="1658938" y="1865313"/>
          <p14:tracePt t="5878" x="1641475" y="1865313"/>
          <p14:tracePt t="5887" x="1625600" y="1865313"/>
          <p14:tracePt t="5894" x="1609725" y="1865313"/>
          <p14:tracePt t="5902" x="1601788" y="1865313"/>
          <p14:tracePt t="5910" x="1593850" y="1865313"/>
          <p14:tracePt t="5918" x="1585913" y="1873250"/>
          <p14:tracePt t="5942" x="1570038" y="1881188"/>
          <p14:tracePt t="5950" x="1562100" y="1890713"/>
          <p14:tracePt t="5958" x="1554163" y="1906588"/>
          <p14:tracePt t="5967" x="1546225" y="1914525"/>
          <p14:tracePt t="5974" x="1538288" y="1930400"/>
          <p14:tracePt t="5982" x="1530350" y="1946275"/>
          <p14:tracePt t="5990" x="1522413" y="1954213"/>
          <p14:tracePt t="5998" x="1506538" y="1970088"/>
          <p14:tracePt t="6006" x="1506538" y="1993900"/>
          <p14:tracePt t="6014" x="1498600" y="2009775"/>
          <p14:tracePt t="6023" x="1490663" y="2025650"/>
          <p14:tracePt t="6030" x="1482725" y="2041525"/>
          <p14:tracePt t="6038" x="1482725" y="2049463"/>
          <p14:tracePt t="6046" x="1482725" y="2081213"/>
          <p14:tracePt t="6056" x="1474788" y="2097088"/>
          <p14:tracePt t="6062" x="1474788" y="2105025"/>
          <p14:tracePt t="6072" x="1474788" y="2120900"/>
          <p14:tracePt t="6078" x="1474788" y="2136775"/>
          <p14:tracePt t="6087" x="1474788" y="2152650"/>
          <p14:tracePt t="6094" x="1474788" y="2176463"/>
          <p14:tracePt t="6102" x="1474788" y="2192338"/>
          <p14:tracePt t="6110" x="1474788" y="2208213"/>
          <p14:tracePt t="6118" x="1474788" y="2224088"/>
          <p14:tracePt t="6126" x="1474788" y="2241550"/>
          <p14:tracePt t="6134" x="1474788" y="2265363"/>
          <p14:tracePt t="6143" x="1474788" y="2281238"/>
          <p14:tracePt t="6150" x="1474788" y="2297113"/>
          <p14:tracePt t="6158" x="1482725" y="2320925"/>
          <p14:tracePt t="6166" x="1490663" y="2336800"/>
          <p14:tracePt t="6174" x="1498600" y="2352675"/>
          <p14:tracePt t="6183" x="1498600" y="2368550"/>
          <p14:tracePt t="6190" x="1514475" y="2392363"/>
          <p14:tracePt t="6198" x="1530350" y="2416175"/>
          <p14:tracePt t="6206" x="1530350" y="2432050"/>
          <p14:tracePt t="6214" x="1546225" y="2447925"/>
          <p14:tracePt t="6222" x="1554163" y="2463800"/>
          <p14:tracePt t="6230" x="1570038" y="2487613"/>
          <p14:tracePt t="6239" x="1577975" y="2503488"/>
          <p14:tracePt t="6246" x="1593850" y="2511425"/>
          <p14:tracePt t="6255" x="1601788" y="2527300"/>
          <p14:tracePt t="6262" x="1617663" y="2535238"/>
          <p14:tracePt t="6271" x="1641475" y="2551113"/>
          <p14:tracePt t="6278" x="1658938" y="2559050"/>
          <p14:tracePt t="6287" x="1674813" y="2584450"/>
          <p14:tracePt t="6294" x="1690688" y="2592388"/>
          <p14:tracePt t="6302" x="1714500" y="2600325"/>
          <p14:tracePt t="6310" x="1730375" y="2608263"/>
          <p14:tracePt t="6318" x="1746250" y="2624138"/>
          <p14:tracePt t="6326" x="1770063" y="2632075"/>
          <p14:tracePt t="6333" x="1785938" y="2632075"/>
          <p14:tracePt t="6341" x="1809750" y="2647950"/>
          <p14:tracePt t="6350" x="1833563" y="2655888"/>
          <p14:tracePt t="6357" x="1849438" y="2655888"/>
          <p14:tracePt t="6366" x="1865313" y="2663825"/>
          <p14:tracePt t="6373" x="1873250" y="2671763"/>
          <p14:tracePt t="6382" x="1897063" y="2671763"/>
          <p14:tracePt t="6390" x="1912938" y="2679700"/>
          <p14:tracePt t="6398" x="1920875" y="2679700"/>
          <p14:tracePt t="6405" x="1936750" y="2679700"/>
          <p14:tracePt t="6414" x="1952625" y="2679700"/>
          <p14:tracePt t="6421" x="1968500" y="2679700"/>
          <p14:tracePt t="6430" x="2000250" y="2679700"/>
          <p14:tracePt t="6438" x="2008188" y="2679700"/>
          <p14:tracePt t="6446" x="2025650" y="2679700"/>
          <p14:tracePt t="6454" x="2033588" y="2679700"/>
          <p14:tracePt t="6462" x="2065338" y="2671763"/>
          <p14:tracePt t="6470" x="2089150" y="2663825"/>
          <p14:tracePt t="6478" x="2112963" y="2655888"/>
          <p14:tracePt t="6487" x="2136775" y="2655888"/>
          <p14:tracePt t="6494" x="2168525" y="2647950"/>
          <p14:tracePt t="6502" x="2192338" y="2647950"/>
          <p14:tracePt t="6509" x="2239963" y="2640013"/>
          <p14:tracePt t="6518" x="2279650" y="2624138"/>
          <p14:tracePt t="6526" x="2311400" y="2616200"/>
          <p14:tracePt t="6534" x="2335213" y="2600325"/>
          <p14:tracePt t="6542" x="2366963" y="2592388"/>
          <p14:tracePt t="6550" x="2392363" y="2584450"/>
          <p14:tracePt t="6558" x="2408238" y="2576513"/>
          <p14:tracePt t="6566" x="2424113" y="2566988"/>
          <p14:tracePt t="6574" x="2439988" y="2559050"/>
          <p14:tracePt t="6582" x="2455863" y="2551113"/>
          <p14:tracePt t="6590" x="2471738" y="2543175"/>
          <p14:tracePt t="6599" x="2487613" y="2535238"/>
          <p14:tracePt t="6606" x="2503488" y="2527300"/>
          <p14:tracePt t="6615" x="2519363" y="2519363"/>
          <p14:tracePt t="6622" x="2527300" y="2511425"/>
          <p14:tracePt t="6630" x="2543175" y="2495550"/>
          <p14:tracePt t="6638" x="2551113" y="2487613"/>
          <p14:tracePt t="6646" x="2559050" y="2471738"/>
          <p14:tracePt t="6655" x="2566988" y="2463800"/>
          <p14:tracePt t="6662" x="2574925" y="2455863"/>
          <p14:tracePt t="6672" x="2582863" y="2447925"/>
          <p14:tracePt t="6678" x="2582863" y="2439988"/>
          <p14:tracePt t="6687" x="2590800" y="2424113"/>
          <p14:tracePt t="6701" x="2598738" y="2408238"/>
          <p14:tracePt t="6709" x="2598738" y="2392363"/>
          <p14:tracePt t="6717" x="2606675" y="2384425"/>
          <p14:tracePt t="6726" x="2614613" y="2368550"/>
          <p14:tracePt t="6733" x="2614613" y="2352675"/>
          <p14:tracePt t="6742" x="2622550" y="2336800"/>
          <p14:tracePt t="6750" x="2630488" y="2320925"/>
          <p14:tracePt t="6758" x="2630488" y="2312988"/>
          <p14:tracePt t="6766" x="2638425" y="2297113"/>
          <p14:tracePt t="6774" x="2638425" y="2289175"/>
          <p14:tracePt t="6782" x="2646363" y="2265363"/>
          <p14:tracePt t="6790" x="2654300" y="2257425"/>
          <p14:tracePt t="6798" x="2654300" y="2249488"/>
          <p14:tracePt t="6806" x="2654300" y="2233613"/>
          <p14:tracePt t="6814" x="2662238" y="2216150"/>
          <p14:tracePt t="6823" x="2670175" y="2208213"/>
          <p14:tracePt t="6830" x="2670175" y="2200275"/>
          <p14:tracePt t="6838" x="2670175" y="2184400"/>
          <p14:tracePt t="6846" x="2670175" y="2176463"/>
          <p14:tracePt t="6855" x="2670175" y="2168525"/>
          <p14:tracePt t="6862" x="2678113" y="2152650"/>
          <p14:tracePt t="6871" x="2678113" y="2136775"/>
          <p14:tracePt t="6878" x="2678113" y="2128838"/>
          <p14:tracePt t="6886" x="2686050" y="2112963"/>
          <p14:tracePt t="6894" x="2686050" y="2097088"/>
          <p14:tracePt t="6902" x="2693988" y="2081213"/>
          <p14:tracePt t="6910" x="2693988" y="2073275"/>
          <p14:tracePt t="6918" x="2693988" y="2057400"/>
          <p14:tracePt t="6926" x="2693988" y="2041525"/>
          <p14:tracePt t="6938" x="2693988" y="2025650"/>
          <p14:tracePt t="6942" x="2693988" y="2001838"/>
          <p14:tracePt t="6950" x="2693988" y="1993900"/>
          <p14:tracePt t="6957" x="2693988" y="1985963"/>
          <p14:tracePt t="6965" x="2693988" y="1978025"/>
          <p14:tracePt t="6974" x="2693988" y="1962150"/>
          <p14:tracePt t="6982" x="2693988" y="1954213"/>
          <p14:tracePt t="6990" x="2693988" y="1946275"/>
          <p14:tracePt t="6998" x="2693988" y="1938338"/>
          <p14:tracePt t="7006" x="2693988" y="1914525"/>
          <p14:tracePt t="7022" x="2693988" y="1906588"/>
          <p14:tracePt t="7030" x="2693988" y="1890713"/>
          <p14:tracePt t="7038" x="2693988" y="1881188"/>
          <p14:tracePt t="7046" x="2686050" y="1873250"/>
          <p14:tracePt t="7110" x="2686050" y="1865313"/>
          <p14:tracePt t="7142" x="2678113" y="1857375"/>
          <p14:tracePt t="7150" x="2662238" y="1849438"/>
          <p14:tracePt t="7158" x="2638425" y="1833563"/>
          <p14:tracePt t="7166" x="2622550" y="1825625"/>
          <p14:tracePt t="7174" x="2614613" y="1817688"/>
          <p14:tracePt t="7182" x="2590800" y="1809750"/>
          <p14:tracePt t="7190" x="2574925" y="1793875"/>
          <p14:tracePt t="7198" x="2559050" y="1785938"/>
          <p14:tracePt t="7208" x="2543175" y="1778000"/>
          <p14:tracePt t="7214" x="2527300" y="1770063"/>
          <p14:tracePt t="7230" x="2519363" y="1762125"/>
          <p14:tracePt t="7239" x="2503488" y="1754188"/>
          <p14:tracePt t="7245" x="2495550" y="1754188"/>
          <p14:tracePt t="7254" x="2471738" y="1746250"/>
          <p14:tracePt t="7261" x="2447925" y="1738313"/>
          <p14:tracePt t="7269" x="2424113" y="1730375"/>
          <p14:tracePt t="7277" x="2400300" y="1730375"/>
          <p14:tracePt t="7286" x="2359025" y="1722438"/>
          <p14:tracePt t="7293" x="2327275" y="1722438"/>
          <p14:tracePt t="7301" x="2295525" y="1714500"/>
          <p14:tracePt t="7310" x="2255838" y="1706563"/>
          <p14:tracePt t="7318" x="2232025" y="1698625"/>
          <p14:tracePt t="7326" x="2200275" y="1690688"/>
          <p14:tracePt t="7334" x="2184400" y="1682750"/>
          <p14:tracePt t="7342" x="2160588" y="1682750"/>
          <p14:tracePt t="7350" x="2136775" y="1674813"/>
          <p14:tracePt t="7358" x="2128838" y="1674813"/>
          <p14:tracePt t="7366" x="2105025" y="1666875"/>
          <p14:tracePt t="7374" x="2097088" y="1666875"/>
          <p14:tracePt t="7382" x="2081213" y="1666875"/>
          <p14:tracePt t="7390" x="2057400" y="1658938"/>
          <p14:tracePt t="7398" x="2049463" y="1658938"/>
          <p14:tracePt t="7406" x="2025650" y="1658938"/>
          <p14:tracePt t="7415" x="2000250" y="1658938"/>
          <p14:tracePt t="7422" x="1984375" y="1658938"/>
          <p14:tracePt t="7430" x="1960563" y="1658938"/>
          <p14:tracePt t="7438" x="1944688" y="1658938"/>
          <p14:tracePt t="7446" x="1936750" y="1658938"/>
          <p14:tracePt t="7454" x="1920875" y="1658938"/>
          <p14:tracePt t="7471" x="1912938" y="1658938"/>
          <p14:tracePt t="7486" x="1905000" y="1658938"/>
          <p14:tracePt t="7493" x="1897063" y="1658938"/>
          <p14:tracePt t="7517" x="1889125" y="1658938"/>
          <p14:tracePt t="7534" x="1881188" y="1658938"/>
          <p14:tracePt t="7542" x="1857375" y="1658938"/>
          <p14:tracePt t="7550" x="1841500" y="1658938"/>
          <p14:tracePt t="7558" x="1817688" y="1658938"/>
          <p14:tracePt t="7566" x="1801813" y="1666875"/>
          <p14:tracePt t="7574" x="1793875" y="1666875"/>
          <p14:tracePt t="7582" x="1778000" y="1674813"/>
          <p14:tracePt t="7598" x="1770063" y="1674813"/>
          <p14:tracePt t="7606" x="1754188" y="1674813"/>
          <p14:tracePt t="7622" x="1746250" y="1674813"/>
          <p14:tracePt t="7630" x="1738313" y="1674813"/>
          <p14:tracePt t="7638" x="1730375" y="1682750"/>
          <p14:tracePt t="7654" x="1722438" y="1682750"/>
          <p14:tracePt t="7862" x="0" y="0"/>
        </p14:tracePtLst>
        <p14:tracePtLst>
          <p14:tracePt t="9377" x="4121150" y="1873250"/>
          <p14:tracePt t="9519" x="4113213" y="1881188"/>
          <p14:tracePt t="9526" x="4097338" y="1881188"/>
          <p14:tracePt t="9534" x="4073525" y="1881188"/>
          <p14:tracePt t="9543" x="4041775" y="1881188"/>
          <p14:tracePt t="9550" x="4002088" y="1881188"/>
          <p14:tracePt t="9558" x="3962400" y="1881188"/>
          <p14:tracePt t="9566" x="3914775" y="1881188"/>
          <p14:tracePt t="9574" x="3883025" y="1881188"/>
          <p14:tracePt t="9583" x="3859213" y="1881188"/>
          <p14:tracePt t="9591" x="3833813" y="1881188"/>
          <p14:tracePt t="9598" x="3817938" y="1881188"/>
          <p14:tracePt t="9607" x="3802063" y="1890713"/>
          <p14:tracePt t="9614" x="3794125" y="1890713"/>
          <p14:tracePt t="9623" x="3786188" y="1898650"/>
          <p14:tracePt t="9639" x="3770313" y="1898650"/>
          <p14:tracePt t="9646" x="3746500" y="1898650"/>
          <p14:tracePt t="9656" x="3722688" y="1906588"/>
          <p14:tracePt t="9662" x="3698875" y="1906588"/>
          <p14:tracePt t="9674" x="3667125" y="1914525"/>
          <p14:tracePt t="9680" x="3643313" y="1922463"/>
          <p14:tracePt t="9687" x="3619500" y="1930400"/>
          <p14:tracePt t="9694" x="3595688" y="1930400"/>
          <p14:tracePt t="9702" x="3587750" y="1930400"/>
          <p14:tracePt t="9711" x="3563938" y="1938338"/>
          <p14:tracePt t="9718" x="3548063" y="1938338"/>
          <p14:tracePt t="9726" x="3516313" y="1946275"/>
          <p14:tracePt t="9734" x="3500438" y="1954213"/>
          <p14:tracePt t="9742" x="3484563" y="1954213"/>
          <p14:tracePt t="9750" x="3467100" y="1954213"/>
          <p14:tracePt t="9758" x="3435350" y="1962150"/>
          <p14:tracePt t="9766" x="3419475" y="1970088"/>
          <p14:tracePt t="9774" x="3403600" y="1970088"/>
          <p14:tracePt t="9782" x="3371850" y="1978025"/>
          <p14:tracePt t="9790" x="3348038" y="1978025"/>
          <p14:tracePt t="9798" x="3332163" y="1985963"/>
          <p14:tracePt t="9806" x="3316288" y="1993900"/>
          <p14:tracePt t="9815" x="3300413" y="1993900"/>
          <p14:tracePt t="9822" x="3276600" y="2009775"/>
          <p14:tracePt t="9830" x="3260725" y="2009775"/>
          <p14:tracePt t="9838" x="3252788" y="2017713"/>
          <p14:tracePt t="9846" x="3236913" y="2025650"/>
          <p14:tracePt t="9854" x="3228975" y="2025650"/>
          <p14:tracePt t="9862" x="3221038" y="2033588"/>
          <p14:tracePt t="9870" x="3213100" y="2041525"/>
          <p14:tracePt t="9877" x="3205163" y="2041525"/>
          <p14:tracePt t="9885" x="3197225" y="2049463"/>
          <p14:tracePt t="9902" x="3189288" y="2057400"/>
          <p14:tracePt t="9917" x="3181350" y="2065338"/>
          <p14:tracePt t="9926" x="3173413" y="2073275"/>
          <p14:tracePt t="9934" x="3173413" y="2089150"/>
          <p14:tracePt t="9954" x="3165475" y="2097088"/>
          <p14:tracePt t="9966" x="3165475" y="2105025"/>
          <p14:tracePt t="9974" x="3157538" y="2112963"/>
          <p14:tracePt t="9982" x="3149600" y="2128838"/>
          <p14:tracePt t="9990" x="3149600" y="2136775"/>
          <p14:tracePt t="10006" x="3149600" y="2144713"/>
          <p14:tracePt t="10014" x="3149600" y="2152650"/>
          <p14:tracePt t="10022" x="3141663" y="2176463"/>
          <p14:tracePt t="10038" x="3141663" y="2184400"/>
          <p14:tracePt t="10046" x="3133725" y="2208213"/>
          <p14:tracePt t="10062" x="3133725" y="2224088"/>
          <p14:tracePt t="10071" x="3133725" y="2233613"/>
          <p14:tracePt t="10078" x="3125788" y="2249488"/>
          <p14:tracePt t="10088" x="3125788" y="2257425"/>
          <p14:tracePt t="10094" x="3125788" y="2265363"/>
          <p14:tracePt t="10103" x="3125788" y="2273300"/>
          <p14:tracePt t="10111" x="3125788" y="2281238"/>
          <p14:tracePt t="10118" x="3125788" y="2289175"/>
          <p14:tracePt t="10126" x="3125788" y="2305050"/>
          <p14:tracePt t="10134" x="3125788" y="2312988"/>
          <p14:tracePt t="10142" x="3125788" y="2328863"/>
          <p14:tracePt t="10150" x="3125788" y="2336800"/>
          <p14:tracePt t="10158" x="3125788" y="2352675"/>
          <p14:tracePt t="10166" x="3125788" y="2360613"/>
          <p14:tracePt t="10174" x="3125788" y="2376488"/>
          <p14:tracePt t="10182" x="3125788" y="2392363"/>
          <p14:tracePt t="10190" x="3125788" y="2408238"/>
          <p14:tracePt t="10198" x="3125788" y="2432050"/>
          <p14:tracePt t="10206" x="3125788" y="2447925"/>
          <p14:tracePt t="10214" x="3125788" y="2479675"/>
          <p14:tracePt t="10222" x="3125788" y="2503488"/>
          <p14:tracePt t="10230" x="3125788" y="2519363"/>
          <p14:tracePt t="10238" x="3133725" y="2543175"/>
          <p14:tracePt t="10246" x="3141663" y="2566988"/>
          <p14:tracePt t="10254" x="3149600" y="2584450"/>
          <p14:tracePt t="10262" x="3149600" y="2608263"/>
          <p14:tracePt t="10271" x="3157538" y="2624138"/>
          <p14:tracePt t="10278" x="3165475" y="2640013"/>
          <p14:tracePt t="10286" x="3165475" y="2655888"/>
          <p14:tracePt t="10294" x="3173413" y="2671763"/>
          <p14:tracePt t="10302" x="3181350" y="2687638"/>
          <p14:tracePt t="10310" x="3189288" y="2695575"/>
          <p14:tracePt t="10317" x="3197225" y="2711450"/>
          <p14:tracePt t="10326" x="3205163" y="2719388"/>
          <p14:tracePt t="10333" x="3205163" y="2727325"/>
          <p14:tracePt t="10342" x="3213100" y="2735263"/>
          <p14:tracePt t="10350" x="3221038" y="2743200"/>
          <p14:tracePt t="10358" x="3228975" y="2751138"/>
          <p14:tracePt t="10366" x="3236913" y="2751138"/>
          <p14:tracePt t="10374" x="3244850" y="2759075"/>
          <p14:tracePt t="10382" x="3260725" y="2767013"/>
          <p14:tracePt t="10390" x="3276600" y="2774950"/>
          <p14:tracePt t="10398" x="3300413" y="2790825"/>
          <p14:tracePt t="10406" x="3324225" y="2790825"/>
          <p14:tracePt t="10414" x="3340100" y="2798763"/>
          <p14:tracePt t="10421" x="3363913" y="2806700"/>
          <p14:tracePt t="10430" x="3371850" y="2806700"/>
          <p14:tracePt t="10437" x="3395663" y="2814638"/>
          <p14:tracePt t="10446" x="3403600" y="2814638"/>
          <p14:tracePt t="10453" x="3419475" y="2814638"/>
          <p14:tracePt t="10462" x="3427413" y="2814638"/>
          <p14:tracePt t="10470" x="3443288" y="2814638"/>
          <p14:tracePt t="10478" x="3451225" y="2814638"/>
          <p14:tracePt t="10486" x="3476625" y="2814638"/>
          <p14:tracePt t="10494" x="3492500" y="2814638"/>
          <p14:tracePt t="10502" x="3500438" y="2814638"/>
          <p14:tracePt t="10509" x="3508375" y="2814638"/>
          <p14:tracePt t="10518" x="3524250" y="2814638"/>
          <p14:tracePt t="10526" x="3532188" y="2814638"/>
          <p14:tracePt t="10533" x="3540125" y="2814638"/>
          <p14:tracePt t="10541" x="3556000" y="2806700"/>
          <p14:tracePt t="10558" x="3579813" y="2806700"/>
          <p14:tracePt t="10566" x="3587750" y="2798763"/>
          <p14:tracePt t="10574" x="3603625" y="2790825"/>
          <p14:tracePt t="10583" x="3619500" y="2790825"/>
          <p14:tracePt t="10590" x="3635375" y="2782888"/>
          <p14:tracePt t="10598" x="3651250" y="2767013"/>
          <p14:tracePt t="10606" x="3667125" y="2767013"/>
          <p14:tracePt t="10614" x="3683000" y="2759075"/>
          <p14:tracePt t="10622" x="3690938" y="2751138"/>
          <p14:tracePt t="10630" x="3698875" y="2751138"/>
          <p14:tracePt t="10638" x="3706813" y="2751138"/>
          <p14:tracePt t="10646" x="3722688" y="2743200"/>
          <p14:tracePt t="10654" x="3730625" y="2735263"/>
          <p14:tracePt t="10662" x="3746500" y="2735263"/>
          <p14:tracePt t="10671" x="3754438" y="2727325"/>
          <p14:tracePt t="10678" x="3770313" y="2711450"/>
          <p14:tracePt t="10687" x="3778250" y="2711450"/>
          <p14:tracePt t="10694" x="3794125" y="2703513"/>
          <p14:tracePt t="10703" x="3802063" y="2695575"/>
          <p14:tracePt t="10709" x="3825875" y="2687638"/>
          <p14:tracePt t="10717" x="3833813" y="2671763"/>
          <p14:tracePt t="10726" x="3843338" y="2671763"/>
          <p14:tracePt t="10733" x="3867150" y="2655888"/>
          <p14:tracePt t="10741" x="3883025" y="2647950"/>
          <p14:tracePt t="10750" x="3890963" y="2640013"/>
          <p14:tracePt t="10758" x="3906838" y="2632075"/>
          <p14:tracePt t="10766" x="3914775" y="2624138"/>
          <p14:tracePt t="10774" x="3930650" y="2616200"/>
          <p14:tracePt t="10782" x="3938588" y="2600325"/>
          <p14:tracePt t="10790" x="3946525" y="2592388"/>
          <p14:tracePt t="10798" x="3970338" y="2584450"/>
          <p14:tracePt t="10806" x="3978275" y="2576513"/>
          <p14:tracePt t="10814" x="3986213" y="2559050"/>
          <p14:tracePt t="10822" x="4002088" y="2551113"/>
          <p14:tracePt t="10830" x="4010025" y="2535238"/>
          <p14:tracePt t="10837" x="4010025" y="2527300"/>
          <p14:tracePt t="10845" x="4017963" y="2519363"/>
          <p14:tracePt t="10854" x="4025900" y="2503488"/>
          <p14:tracePt t="10861" x="4033838" y="2487613"/>
          <p14:tracePt t="10869" x="4041775" y="2479675"/>
          <p14:tracePt t="10878" x="4041775" y="2455863"/>
          <p14:tracePt t="10886" x="4057650" y="2439988"/>
          <p14:tracePt t="10894" x="4065588" y="2424113"/>
          <p14:tracePt t="10902" x="4065588" y="2408238"/>
          <p14:tracePt t="10910" x="4073525" y="2392363"/>
          <p14:tracePt t="10919" x="4089400" y="2368550"/>
          <p14:tracePt t="10926" x="4089400" y="2352675"/>
          <p14:tracePt t="10934" x="4097338" y="2336800"/>
          <p14:tracePt t="10942" x="4105275" y="2320925"/>
          <p14:tracePt t="10955" x="4113213" y="2297113"/>
          <p14:tracePt t="10958" x="4113213" y="2281238"/>
          <p14:tracePt t="10966" x="4113213" y="2265363"/>
          <p14:tracePt t="10974" x="4113213" y="2241550"/>
          <p14:tracePt t="10982" x="4121150" y="2224088"/>
          <p14:tracePt t="10990" x="4129088" y="2216150"/>
          <p14:tracePt t="10998" x="4129088" y="2200275"/>
          <p14:tracePt t="11006" x="4137025" y="2176463"/>
          <p14:tracePt t="11014" x="4137025" y="2168525"/>
          <p14:tracePt t="11022" x="4137025" y="2144713"/>
          <p14:tracePt t="11030" x="4137025" y="2120900"/>
          <p14:tracePt t="11038" x="4137025" y="2105025"/>
          <p14:tracePt t="11046" x="4137025" y="2081213"/>
          <p14:tracePt t="11054" x="4137025" y="2057400"/>
          <p14:tracePt t="11062" x="4137025" y="2033588"/>
          <p14:tracePt t="11070" x="4137025" y="2009775"/>
          <p14:tracePt t="11078" x="4129088" y="1993900"/>
          <p14:tracePt t="11087" x="4129088" y="1985963"/>
          <p14:tracePt t="11094" x="4129088" y="1978025"/>
          <p14:tracePt t="11103" x="4121150" y="1962150"/>
          <p14:tracePt t="11118" x="4121150" y="1954213"/>
          <p14:tracePt t="11206" x="4121150" y="1946275"/>
          <p14:tracePt t="11214" x="4113213" y="1938338"/>
          <p14:tracePt t="11222" x="4081463" y="1922463"/>
          <p14:tracePt t="11230" x="4057650" y="1906588"/>
          <p14:tracePt t="11238" x="4025900" y="1898650"/>
          <p14:tracePt t="11246" x="3978275" y="1881188"/>
          <p14:tracePt t="11254" x="3922713" y="1857375"/>
          <p14:tracePt t="11262" x="3859213" y="1833563"/>
          <p14:tracePt t="11270" x="3817938" y="1817688"/>
          <p14:tracePt t="11278" x="3770313" y="1809750"/>
          <p14:tracePt t="11287" x="3746500" y="1793875"/>
          <p14:tracePt t="11294" x="3722688" y="1785938"/>
          <p14:tracePt t="11302" x="3698875" y="1785938"/>
          <p14:tracePt t="11310" x="3683000" y="1785938"/>
          <p14:tracePt t="11318" x="3659188" y="1778000"/>
          <p14:tracePt t="11334" x="3643313" y="1778000"/>
          <p14:tracePt t="11342" x="3619500" y="1778000"/>
          <p14:tracePt t="11350" x="3603625" y="1778000"/>
          <p14:tracePt t="11358" x="3571875" y="1778000"/>
          <p14:tracePt t="11366" x="3524250" y="1778000"/>
          <p14:tracePt t="11374" x="3459163" y="1778000"/>
          <p14:tracePt t="11382" x="3403600" y="1778000"/>
          <p14:tracePt t="11390" x="3340100" y="1778000"/>
          <p14:tracePt t="11398" x="3276600" y="1778000"/>
          <p14:tracePt t="11406" x="3228975" y="1778000"/>
          <p14:tracePt t="11414" x="3173413" y="1778000"/>
          <p14:tracePt t="11422" x="3141663" y="1778000"/>
          <p14:tracePt t="11430" x="3109913" y="1778000"/>
          <p14:tracePt t="11438" x="3092450" y="1778000"/>
          <p14:tracePt t="11446" x="3076575" y="1778000"/>
          <p14:tracePt t="11462" x="3068638" y="1778000"/>
          <p14:tracePt t="11470" x="3060700" y="1778000"/>
          <p14:tracePt t="11614" x="0" y="0"/>
        </p14:tracePtLst>
        <p14:tracePtLst>
          <p14:tracePt t="15265" x="5532438" y="2105025"/>
          <p14:tracePt t="15358" x="5516563" y="2097088"/>
          <p14:tracePt t="15366" x="5508625" y="2097088"/>
          <p14:tracePt t="15375" x="5500688" y="2097088"/>
          <p14:tracePt t="15383" x="5476875" y="2089150"/>
          <p14:tracePt t="15398" x="5468938" y="2081213"/>
          <p14:tracePt t="15406" x="5453063" y="2073275"/>
          <p14:tracePt t="15422" x="5445125" y="2073275"/>
          <p14:tracePt t="15430" x="5429250" y="2073275"/>
          <p14:tracePt t="15439" x="5429250" y="2065338"/>
          <p14:tracePt t="15446" x="5421313" y="2065338"/>
          <p14:tracePt t="15456" x="5405438" y="2057400"/>
          <p14:tracePt t="15462" x="5389563" y="2057400"/>
          <p14:tracePt t="15472" x="5373688" y="2049463"/>
          <p14:tracePt t="15478" x="5349875" y="2041525"/>
          <p14:tracePt t="15489" x="5334000" y="2041525"/>
          <p14:tracePt t="15494" x="5300663" y="2033588"/>
          <p14:tracePt t="15503" x="5284788" y="2033588"/>
          <p14:tracePt t="15510" x="5253038" y="2025650"/>
          <p14:tracePt t="15518" x="5229225" y="2025650"/>
          <p14:tracePt t="15526" x="5205413" y="2017713"/>
          <p14:tracePt t="15535" x="5181600" y="2009775"/>
          <p14:tracePt t="15542" x="5157788" y="2001838"/>
          <p14:tracePt t="15550" x="5133975" y="2001838"/>
          <p14:tracePt t="15558" x="5094288" y="2001838"/>
          <p14:tracePt t="15567" x="5070475" y="1993900"/>
          <p14:tracePt t="15574" x="5054600" y="1993900"/>
          <p14:tracePt t="15582" x="5030788" y="1993900"/>
          <p14:tracePt t="15590" x="5006975" y="1993900"/>
          <p14:tracePt t="15598" x="4991100" y="1993900"/>
          <p14:tracePt t="15606" x="4975225" y="1993900"/>
          <p14:tracePt t="15614" x="4967288" y="1993900"/>
          <p14:tracePt t="15622" x="4951413" y="1993900"/>
          <p14:tracePt t="15630" x="4933950" y="1993900"/>
          <p14:tracePt t="15638" x="4926013" y="1993900"/>
          <p14:tracePt t="15646" x="4918075" y="1993900"/>
          <p14:tracePt t="15654" x="4902200" y="1993900"/>
          <p14:tracePt t="15662" x="4886325" y="1993900"/>
          <p14:tracePt t="15671" x="4870450" y="1993900"/>
          <p14:tracePt t="15678" x="4862513" y="1993900"/>
          <p14:tracePt t="15687" x="4854575" y="1993900"/>
          <p14:tracePt t="15694" x="4830763" y="1993900"/>
          <p14:tracePt t="15703" x="4814888" y="2001838"/>
          <p14:tracePt t="15710" x="4806950" y="2009775"/>
          <p14:tracePt t="15719" x="4791075" y="2009775"/>
          <p14:tracePt t="15726" x="4783138" y="2017713"/>
          <p14:tracePt t="15735" x="4767263" y="2025650"/>
          <p14:tracePt t="15742" x="4751388" y="2025650"/>
          <p14:tracePt t="15750" x="4735513" y="2041525"/>
          <p14:tracePt t="15758" x="4727575" y="2049463"/>
          <p14:tracePt t="15766" x="4711700" y="2057400"/>
          <p14:tracePt t="15774" x="4703763" y="2065338"/>
          <p14:tracePt t="15790" x="4695825" y="2081213"/>
          <p14:tracePt t="15798" x="4679950" y="2089150"/>
          <p14:tracePt t="15806" x="4679950" y="2097088"/>
          <p14:tracePt t="15814" x="4672013" y="2105025"/>
          <p14:tracePt t="15822" x="4672013" y="2112963"/>
          <p14:tracePt t="15830" x="4656138" y="2120900"/>
          <p14:tracePt t="15838" x="4656138" y="2128838"/>
          <p14:tracePt t="15846" x="4648200" y="2144713"/>
          <p14:tracePt t="15862" x="4640263" y="2152650"/>
          <p14:tracePt t="15878" x="4640263" y="2168525"/>
          <p14:tracePt t="15887" x="4640263" y="2176463"/>
          <p14:tracePt t="15894" x="4640263" y="2184400"/>
          <p14:tracePt t="15904" x="4640263" y="2200275"/>
          <p14:tracePt t="15910" x="4632325" y="2216150"/>
          <p14:tracePt t="15918" x="4624388" y="2224088"/>
          <p14:tracePt t="15926" x="4624388" y="2233613"/>
          <p14:tracePt t="15936" x="4624388" y="2241550"/>
          <p14:tracePt t="15942" x="4624388" y="2257425"/>
          <p14:tracePt t="15950" x="4624388" y="2265363"/>
          <p14:tracePt t="15958" x="4624388" y="2281238"/>
          <p14:tracePt t="15967" x="4624388" y="2289175"/>
          <p14:tracePt t="15974" x="4624388" y="2305050"/>
          <p14:tracePt t="15983" x="4624388" y="2312988"/>
          <p14:tracePt t="15990" x="4632325" y="2328863"/>
          <p14:tracePt t="15998" x="4632325" y="2352675"/>
          <p14:tracePt t="16006" x="4640263" y="2368550"/>
          <p14:tracePt t="16014" x="4648200" y="2376488"/>
          <p14:tracePt t="16022" x="4648200" y="2392363"/>
          <p14:tracePt t="16030" x="4656138" y="2408238"/>
          <p14:tracePt t="16038" x="4664075" y="2416175"/>
          <p14:tracePt t="16046" x="4664075" y="2432050"/>
          <p14:tracePt t="16054" x="4679950" y="2439988"/>
          <p14:tracePt t="16062" x="4687888" y="2455863"/>
          <p14:tracePt t="16069" x="4703763" y="2471738"/>
          <p14:tracePt t="16078" x="4719638" y="2479675"/>
          <p14:tracePt t="16086" x="4735513" y="2495550"/>
          <p14:tracePt t="16093" x="4759325" y="2495550"/>
          <p14:tracePt t="16101" x="4775200" y="2511425"/>
          <p14:tracePt t="16109" x="4791075" y="2519363"/>
          <p14:tracePt t="16118" x="4806950" y="2527300"/>
          <p14:tracePt t="16126" x="4822825" y="2535238"/>
          <p14:tracePt t="16134" x="4838700" y="2543175"/>
          <p14:tracePt t="16158" x="4854575" y="2551113"/>
          <p14:tracePt t="16166" x="4862513" y="2551113"/>
          <p14:tracePt t="16182" x="4870450" y="2559050"/>
          <p14:tracePt t="16198" x="4886325" y="2559050"/>
          <p14:tracePt t="16206" x="4894263" y="2566988"/>
          <p14:tracePt t="16214" x="4902200" y="2566988"/>
          <p14:tracePt t="16222" x="4918075" y="2566988"/>
          <p14:tracePt t="16231" x="4933950" y="2576513"/>
          <p14:tracePt t="16238" x="4959350" y="2584450"/>
          <p14:tracePt t="16246" x="4975225" y="2592388"/>
          <p14:tracePt t="16254" x="4983163" y="2592388"/>
          <p14:tracePt t="16262" x="5006975" y="2592388"/>
          <p14:tracePt t="16272" x="5014913" y="2592388"/>
          <p14:tracePt t="16277" x="5030788" y="2592388"/>
          <p14:tracePt t="16285" x="5046663" y="2600325"/>
          <p14:tracePt t="16293" x="5054600" y="2600325"/>
          <p14:tracePt t="16301" x="5070475" y="2600325"/>
          <p14:tracePt t="16309" x="5094288" y="2600325"/>
          <p14:tracePt t="16317" x="5118100" y="2600325"/>
          <p14:tracePt t="16325" x="5149850" y="2600325"/>
          <p14:tracePt t="16334" x="5173663" y="2600325"/>
          <p14:tracePt t="16341" x="5205413" y="2600325"/>
          <p14:tracePt t="16350" x="5253038" y="2600325"/>
          <p14:tracePt t="16357" x="5284788" y="2592388"/>
          <p14:tracePt t="16366" x="5310188" y="2592388"/>
          <p14:tracePt t="16374" x="5326063" y="2592388"/>
          <p14:tracePt t="16382" x="5349875" y="2584450"/>
          <p14:tracePt t="16390" x="5357813" y="2576513"/>
          <p14:tracePt t="16397" x="5365750" y="2566988"/>
          <p14:tracePt t="16405" x="5381625" y="2566988"/>
          <p14:tracePt t="16413" x="5397500" y="2559050"/>
          <p14:tracePt t="16421" x="5405438" y="2551113"/>
          <p14:tracePt t="16430" x="5421313" y="2551113"/>
          <p14:tracePt t="16438" x="5429250" y="2543175"/>
          <p14:tracePt t="16446" x="5445125" y="2535238"/>
          <p14:tracePt t="16454" x="5461000" y="2535238"/>
          <p14:tracePt t="16462" x="5468938" y="2527300"/>
          <p14:tracePt t="16470" x="5476875" y="2511425"/>
          <p14:tracePt t="16478" x="5492750" y="2503488"/>
          <p14:tracePt t="16486" x="5500688" y="2495550"/>
          <p14:tracePt t="16494" x="5516563" y="2487613"/>
          <p14:tracePt t="16503" x="5524500" y="2471738"/>
          <p14:tracePt t="16510" x="5532438" y="2463800"/>
          <p14:tracePt t="16519" x="5548313" y="2455863"/>
          <p14:tracePt t="16526" x="5556250" y="2439988"/>
          <p14:tracePt t="16535" x="5564188" y="2432050"/>
          <p14:tracePt t="16542" x="5572125" y="2416175"/>
          <p14:tracePt t="16550" x="5572125" y="2400300"/>
          <p14:tracePt t="16558" x="5580063" y="2392363"/>
          <p14:tracePt t="16566" x="5595938" y="2376488"/>
          <p14:tracePt t="16574" x="5595938" y="2368550"/>
          <p14:tracePt t="16582" x="5603875" y="2352675"/>
          <p14:tracePt t="16589" x="5611813" y="2344738"/>
          <p14:tracePt t="16597" x="5611813" y="2328863"/>
          <p14:tracePt t="16614" x="5619750" y="2312988"/>
          <p14:tracePt t="16621" x="5627688" y="2289175"/>
          <p14:tracePt t="16629" x="5627688" y="2281238"/>
          <p14:tracePt t="16637" x="5627688" y="2273300"/>
          <p14:tracePt t="16646" x="5627688" y="2257425"/>
          <p14:tracePt t="16653" x="5635625" y="2233613"/>
          <p14:tracePt t="16662" x="5635625" y="2224088"/>
          <p14:tracePt t="16670" x="5643563" y="2200275"/>
          <p14:tracePt t="16678" x="5643563" y="2192338"/>
          <p14:tracePt t="16686" x="5643563" y="2184400"/>
          <p14:tracePt t="16694" x="5651500" y="2160588"/>
          <p14:tracePt t="16704" x="5651500" y="2136775"/>
          <p14:tracePt t="16710" x="5651500" y="2128838"/>
          <p14:tracePt t="16718" x="5651500" y="2112963"/>
          <p14:tracePt t="16726" x="5651500" y="2097088"/>
          <p14:tracePt t="16734" x="5651500" y="2081213"/>
          <p14:tracePt t="16742" x="5651500" y="2065338"/>
          <p14:tracePt t="16750" x="5651500" y="2041525"/>
          <p14:tracePt t="16758" x="5651500" y="2033588"/>
          <p14:tracePt t="16766" x="5651500" y="2025650"/>
          <p14:tracePt t="16774" x="5651500" y="2017713"/>
          <p14:tracePt t="16782" x="5651500" y="2009775"/>
          <p14:tracePt t="16790" x="5651500" y="2001838"/>
          <p14:tracePt t="16902" x="5635625" y="1978025"/>
          <p14:tracePt t="16910" x="5619750" y="1962150"/>
          <p14:tracePt t="16918" x="5603875" y="1954213"/>
          <p14:tracePt t="16926" x="5588000" y="1938338"/>
          <p14:tracePt t="16935" x="5564188" y="1930400"/>
          <p14:tracePt t="16943" x="5548313" y="1914525"/>
          <p14:tracePt t="16951" x="5532438" y="1898650"/>
          <p14:tracePt t="16958" x="5524500" y="1881188"/>
          <p14:tracePt t="16966" x="5508625" y="1881188"/>
          <p14:tracePt t="16974" x="5500688" y="1873250"/>
          <p14:tracePt t="16982" x="5492750" y="1865313"/>
          <p14:tracePt t="17006" x="5484813" y="1865313"/>
          <p14:tracePt t="17014" x="5476875" y="1857375"/>
          <p14:tracePt t="17022" x="5468938" y="1857375"/>
          <p14:tracePt t="17030" x="5461000" y="1857375"/>
          <p14:tracePt t="17038" x="5453063" y="1857375"/>
          <p14:tracePt t="17053" x="5437188" y="1857375"/>
          <p14:tracePt t="17062" x="5421313" y="1849438"/>
          <p14:tracePt t="17069" x="5405438" y="1849438"/>
          <p14:tracePt t="17077" x="5373688" y="1841500"/>
          <p14:tracePt t="17086" x="5357813" y="1833563"/>
          <p14:tracePt t="17094" x="5334000" y="1833563"/>
          <p14:tracePt t="17102" x="5326063" y="1833563"/>
          <p14:tracePt t="17110" x="5318125" y="1833563"/>
          <p14:tracePt t="17118" x="5300663" y="1833563"/>
          <p14:tracePt t="17126" x="5292725" y="1833563"/>
          <p14:tracePt t="17135" x="5276850" y="1825625"/>
          <p14:tracePt t="17142" x="5268913" y="1825625"/>
          <p14:tracePt t="17150" x="5260975" y="1825625"/>
          <p14:tracePt t="17158" x="5245100" y="1817688"/>
          <p14:tracePt t="17166" x="5237163" y="1817688"/>
          <p14:tracePt t="17175" x="5221288" y="1817688"/>
          <p14:tracePt t="17182" x="5205413" y="1817688"/>
          <p14:tracePt t="17190" x="5189538" y="1817688"/>
          <p14:tracePt t="17198" x="5173663" y="1817688"/>
          <p14:tracePt t="17206" x="5157788" y="1817688"/>
          <p14:tracePt t="17214" x="5133975" y="1817688"/>
          <p14:tracePt t="17223" x="5118100" y="1817688"/>
          <p14:tracePt t="17230" x="5110163" y="1817688"/>
          <p14:tracePt t="17246" x="5102225" y="1817688"/>
          <p14:tracePt t="17254" x="5094288" y="1817688"/>
          <p14:tracePt t="17454" x="0" y="0"/>
        </p14:tracePtLst>
        <p14:tracePtLst>
          <p14:tracePt t="19655" x="6529388" y="1841500"/>
          <p14:tracePt t="19662" x="6521450" y="1841500"/>
          <p14:tracePt t="19678" x="6513513" y="1841500"/>
          <p14:tracePt t="19686" x="6497638" y="1841500"/>
          <p14:tracePt t="19694" x="6481763" y="1841500"/>
          <p14:tracePt t="19702" x="6457950" y="1841500"/>
          <p14:tracePt t="19710" x="6442075" y="1849438"/>
          <p14:tracePt t="19720" x="6426200" y="1849438"/>
          <p14:tracePt t="19726" x="6410325" y="1857375"/>
          <p14:tracePt t="19734" x="6384925" y="1865313"/>
          <p14:tracePt t="19742" x="6369050" y="1873250"/>
          <p14:tracePt t="19750" x="6353175" y="1881188"/>
          <p14:tracePt t="19758" x="6337300" y="1890713"/>
          <p14:tracePt t="19766" x="6321425" y="1898650"/>
          <p14:tracePt t="19774" x="6305550" y="1898650"/>
          <p14:tracePt t="19782" x="6305550" y="1906588"/>
          <p14:tracePt t="19798" x="6289675" y="1906588"/>
          <p14:tracePt t="19806" x="6273800" y="1914525"/>
          <p14:tracePt t="19814" x="6273800" y="1922463"/>
          <p14:tracePt t="19822" x="6257925" y="1922463"/>
          <p14:tracePt t="19830" x="6249988" y="1922463"/>
          <p14:tracePt t="19838" x="6234113" y="1930400"/>
          <p14:tracePt t="19846" x="6226175" y="1938338"/>
          <p14:tracePt t="19854" x="6210300" y="1938338"/>
          <p14:tracePt t="19862" x="6194425" y="1946275"/>
          <p14:tracePt t="19870" x="6178550" y="1962150"/>
          <p14:tracePt t="19878" x="6170613" y="1970088"/>
          <p14:tracePt t="19886" x="6154738" y="1978025"/>
          <p14:tracePt t="19894" x="6146800" y="1978025"/>
          <p14:tracePt t="19902" x="6138863" y="1993900"/>
          <p14:tracePt t="19910" x="6122988" y="1993900"/>
          <p14:tracePt t="19919" x="6122988" y="2001838"/>
          <p14:tracePt t="19926" x="6115050" y="2009775"/>
          <p14:tracePt t="19935" x="6107113" y="2017713"/>
          <p14:tracePt t="19942" x="6099175" y="2025650"/>
          <p14:tracePt t="19950" x="6091238" y="2025650"/>
          <p14:tracePt t="19958" x="6091238" y="2033588"/>
          <p14:tracePt t="19966" x="6083300" y="2041525"/>
          <p14:tracePt t="19982" x="6083300" y="2049463"/>
          <p14:tracePt t="19998" x="6083300" y="2065338"/>
          <p14:tracePt t="20006" x="6075363" y="2081213"/>
          <p14:tracePt t="20014" x="6067425" y="2089150"/>
          <p14:tracePt t="20022" x="6067425" y="2097088"/>
          <p14:tracePt t="20030" x="6059488" y="2112963"/>
          <p14:tracePt t="20038" x="6059488" y="2120900"/>
          <p14:tracePt t="20046" x="6059488" y="2128838"/>
          <p14:tracePt t="20054" x="6059488" y="2136775"/>
          <p14:tracePt t="20062" x="6059488" y="2160588"/>
          <p14:tracePt t="20071" x="6059488" y="2168525"/>
          <p14:tracePt t="20078" x="6059488" y="2176463"/>
          <p14:tracePt t="20087" x="6051550" y="2192338"/>
          <p14:tracePt t="20094" x="6051550" y="2200275"/>
          <p14:tracePt t="20103" x="6051550" y="2216150"/>
          <p14:tracePt t="20110" x="6051550" y="2224088"/>
          <p14:tracePt t="20119" x="6051550" y="2233613"/>
          <p14:tracePt t="20135" x="6051550" y="2249488"/>
          <p14:tracePt t="20142" x="6051550" y="2257425"/>
          <p14:tracePt t="20151" x="6051550" y="2265363"/>
          <p14:tracePt t="20158" x="6051550" y="2273300"/>
          <p14:tracePt t="20166" x="6051550" y="2281238"/>
          <p14:tracePt t="20174" x="6051550" y="2289175"/>
          <p14:tracePt t="20183" x="6051550" y="2297113"/>
          <p14:tracePt t="20190" x="6051550" y="2320925"/>
          <p14:tracePt t="20198" x="6051550" y="2328863"/>
          <p14:tracePt t="20206" x="6051550" y="2344738"/>
          <p14:tracePt t="20214" x="6051550" y="2352675"/>
          <p14:tracePt t="20222" x="6051550" y="2368550"/>
          <p14:tracePt t="20230" x="6051550" y="2384425"/>
          <p14:tracePt t="20238" x="6059488" y="2392363"/>
          <p14:tracePt t="20246" x="6059488" y="2400300"/>
          <p14:tracePt t="20254" x="6059488" y="2408238"/>
          <p14:tracePt t="20262" x="6067425" y="2424113"/>
          <p14:tracePt t="20272" x="6067425" y="2432050"/>
          <p14:tracePt t="20286" x="6067425" y="2447925"/>
          <p14:tracePt t="20294" x="6075363" y="2447925"/>
          <p14:tracePt t="20305" x="6083300" y="2455863"/>
          <p14:tracePt t="20310" x="6083300" y="2463800"/>
          <p14:tracePt t="20320" x="6091238" y="2463800"/>
          <p14:tracePt t="20335" x="6091238" y="2479675"/>
          <p14:tracePt t="20350" x="6091238" y="2487613"/>
          <p14:tracePt t="20358" x="6099175" y="2495550"/>
          <p14:tracePt t="20391" x="6107113" y="2495550"/>
          <p14:tracePt t="20398" x="6115050" y="2503488"/>
          <p14:tracePt t="20406" x="6122988" y="2503488"/>
          <p14:tracePt t="20414" x="6138863" y="2511425"/>
          <p14:tracePt t="20422" x="6154738" y="2519363"/>
          <p14:tracePt t="20430" x="6178550" y="2527300"/>
          <p14:tracePt t="20438" x="6194425" y="2535238"/>
          <p14:tracePt t="20446" x="6202363" y="2543175"/>
          <p14:tracePt t="20454" x="6218238" y="2543175"/>
          <p14:tracePt t="20462" x="6234113" y="2551113"/>
          <p14:tracePt t="20479" x="6249988" y="2551113"/>
          <p14:tracePt t="20487" x="6265863" y="2551113"/>
          <p14:tracePt t="20494" x="6273800" y="2559050"/>
          <p14:tracePt t="20510" x="6281738" y="2559050"/>
          <p14:tracePt t="20558" x="6289675" y="2559050"/>
          <p14:tracePt t="20569" x="6297613" y="2559050"/>
          <p14:tracePt t="20574" x="6313488" y="2559050"/>
          <p14:tracePt t="20582" x="6329363" y="2559050"/>
          <p14:tracePt t="20590" x="6345238" y="2559050"/>
          <p14:tracePt t="20598" x="6369050" y="2559050"/>
          <p14:tracePt t="20606" x="6376988" y="2559050"/>
          <p14:tracePt t="20614" x="6392863" y="2559050"/>
          <p14:tracePt t="20622" x="6402388" y="2559050"/>
          <p14:tracePt t="20630" x="6418263" y="2559050"/>
          <p14:tracePt t="20638" x="6434138" y="2559050"/>
          <p14:tracePt t="20646" x="6450013" y="2559050"/>
          <p14:tracePt t="20655" x="6457950" y="2559050"/>
          <p14:tracePt t="20662" x="6465888" y="2559050"/>
          <p14:tracePt t="20670" x="6481763" y="2559050"/>
          <p14:tracePt t="20678" x="6497638" y="2559050"/>
          <p14:tracePt t="20687" x="6505575" y="2559050"/>
          <p14:tracePt t="20694" x="6513513" y="2559050"/>
          <p14:tracePt t="20703" x="6529388" y="2559050"/>
          <p14:tracePt t="20710" x="6537325" y="2559050"/>
          <p14:tracePt t="20720" x="6553200" y="2559050"/>
          <p14:tracePt t="20726" x="6577013" y="2559050"/>
          <p14:tracePt t="20734" x="6592888" y="2559050"/>
          <p14:tracePt t="20743" x="6608763" y="2559050"/>
          <p14:tracePt t="20750" x="6624638" y="2559050"/>
          <p14:tracePt t="20766" x="6632575" y="2559050"/>
          <p14:tracePt t="20774" x="6640513" y="2559050"/>
          <p14:tracePt t="20798" x="6648450" y="2559050"/>
          <p14:tracePt t="20814" x="6656388" y="2559050"/>
          <p14:tracePt t="20822" x="6664325" y="2559050"/>
          <p14:tracePt t="20830" x="6672263" y="2559050"/>
          <p14:tracePt t="20838" x="6688138" y="2559050"/>
          <p14:tracePt t="20846" x="6696075" y="2551113"/>
          <p14:tracePt t="20854" x="6696075" y="2543175"/>
          <p14:tracePt t="20862" x="6711950" y="2535238"/>
          <p14:tracePt t="20870" x="6719888" y="2527300"/>
          <p14:tracePt t="20878" x="6727825" y="2527300"/>
          <p14:tracePt t="20886" x="6735763" y="2519363"/>
          <p14:tracePt t="20894" x="6743700" y="2511425"/>
          <p14:tracePt t="20903" x="6751638" y="2511425"/>
          <p14:tracePt t="20910" x="6751638" y="2503488"/>
          <p14:tracePt t="20920" x="6769100" y="2503488"/>
          <p14:tracePt t="20926" x="6769100" y="2495550"/>
          <p14:tracePt t="20935" x="6777038" y="2487613"/>
          <p14:tracePt t="20942" x="6777038" y="2479675"/>
          <p14:tracePt t="20951" x="6784975" y="2479675"/>
          <p14:tracePt t="20958" x="6792913" y="2471738"/>
          <p14:tracePt t="20966" x="6792913" y="2463800"/>
          <p14:tracePt t="20974" x="6800850" y="2455863"/>
          <p14:tracePt t="20990" x="6800850" y="2439988"/>
          <p14:tracePt t="20998" x="6808788" y="2432050"/>
          <p14:tracePt t="21014" x="6808788" y="2416175"/>
          <p14:tracePt t="21022" x="6816725" y="2400300"/>
          <p14:tracePt t="21039" x="6816725" y="2392363"/>
          <p14:tracePt t="21046" x="6824663" y="2376488"/>
          <p14:tracePt t="21062" x="6824663" y="2360613"/>
          <p14:tracePt t="21078" x="6832600" y="2344738"/>
          <p14:tracePt t="21086" x="6832600" y="2336800"/>
          <p14:tracePt t="21094" x="6832600" y="2328863"/>
          <p14:tracePt t="21103" x="6832600" y="2320925"/>
          <p14:tracePt t="21110" x="6832600" y="2305050"/>
          <p14:tracePt t="21120" x="6832600" y="2297113"/>
          <p14:tracePt t="21127" x="6832600" y="2289175"/>
          <p14:tracePt t="21136" x="6832600" y="2281238"/>
          <p14:tracePt t="21150" x="6832600" y="2273300"/>
          <p14:tracePt t="21158" x="6832600" y="2265363"/>
          <p14:tracePt t="21167" x="6832600" y="2257425"/>
          <p14:tracePt t="21182" x="6832600" y="2249488"/>
          <p14:tracePt t="21190" x="6832600" y="2233613"/>
          <p14:tracePt t="21198" x="6832600" y="2224088"/>
          <p14:tracePt t="21206" x="6832600" y="2216150"/>
          <p14:tracePt t="21215" x="6832600" y="2200275"/>
          <p14:tracePt t="21222" x="6832600" y="2184400"/>
          <p14:tracePt t="21230" x="6832600" y="2176463"/>
          <p14:tracePt t="21238" x="6832600" y="2168525"/>
          <p14:tracePt t="21246" x="6832600" y="2160588"/>
          <p14:tracePt t="21254" x="6832600" y="2144713"/>
          <p14:tracePt t="21262" x="6832600" y="2136775"/>
          <p14:tracePt t="21271" x="6832600" y="2128838"/>
          <p14:tracePt t="21286" x="6832600" y="2120900"/>
          <p14:tracePt t="21294" x="6832600" y="2105025"/>
          <p14:tracePt t="21304" x="6832600" y="2081213"/>
          <p14:tracePt t="21310" x="6832600" y="2065338"/>
          <p14:tracePt t="21319" x="6824663" y="2049463"/>
          <p14:tracePt t="21326" x="6816725" y="2025650"/>
          <p14:tracePt t="21335" x="6816725" y="2001838"/>
          <p14:tracePt t="21342" x="6808788" y="1978025"/>
          <p14:tracePt t="21350" x="6800850" y="1954213"/>
          <p14:tracePt t="21358" x="6792913" y="1938338"/>
          <p14:tracePt t="21687" x="6777038" y="1922463"/>
          <p14:tracePt t="21694" x="6751638" y="1922463"/>
          <p14:tracePt t="21702" x="6727825" y="1906588"/>
          <p14:tracePt t="21709" x="6711950" y="1898650"/>
          <p14:tracePt t="21718" x="6696075" y="1898650"/>
          <p14:tracePt t="21726" x="6688138" y="1890713"/>
          <p14:tracePt t="21734" x="6680200" y="1881188"/>
          <p14:tracePt t="21749" x="6664325" y="1881188"/>
          <p14:tracePt t="21758" x="6656388" y="1873250"/>
          <p14:tracePt t="21766" x="6648450" y="1873250"/>
          <p14:tracePt t="21790" x="6640513" y="1865313"/>
          <p14:tracePt t="21814" x="6632575" y="1865313"/>
          <p14:tracePt t="21838" x="6624638" y="1865313"/>
          <p14:tracePt t="21847" x="6616700" y="1865313"/>
          <p14:tracePt t="21855" x="6608763" y="1865313"/>
          <p14:tracePt t="21871" x="6600825" y="1865313"/>
          <p14:tracePt t="21878" x="6592888" y="1865313"/>
          <p14:tracePt t="21887" x="6577013" y="1865313"/>
          <p14:tracePt t="21894" x="6561138" y="1865313"/>
          <p14:tracePt t="21903" x="6545263" y="1865313"/>
          <p14:tracePt t="21910" x="6521450" y="1865313"/>
          <p14:tracePt t="21920" x="6505575" y="1865313"/>
          <p14:tracePt t="21926" x="6489700" y="1865313"/>
          <p14:tracePt t="21937" x="6481763" y="1865313"/>
          <p14:tracePt t="21942" x="6465888" y="1865313"/>
          <p14:tracePt t="21974" x="6457950" y="1865313"/>
          <p14:tracePt t="22014" x="6450013" y="1865313"/>
          <p14:tracePt t="22030" x="6442075" y="1865313"/>
          <p14:tracePt t="22054" x="6434138" y="1865313"/>
          <p14:tracePt t="22062" x="6418263" y="1865313"/>
          <p14:tracePt t="22070" x="6402388" y="1865313"/>
          <p14:tracePt t="22078" x="6376988" y="1865313"/>
          <p14:tracePt t="22087" x="6369050" y="1865313"/>
          <p14:tracePt t="22094" x="6353175" y="1873250"/>
          <p14:tracePt t="22103" x="6345238" y="1873250"/>
          <p14:tracePt t="22110" x="6329363" y="1881188"/>
          <p14:tracePt t="22126" x="6313488" y="1881188"/>
          <p14:tracePt t="22135" x="6305550" y="1890713"/>
          <p14:tracePt t="22142" x="6297613" y="1890713"/>
          <p14:tracePt t="22151" x="6289675" y="1890713"/>
          <p14:tracePt t="22158" x="6281738" y="1890713"/>
          <p14:tracePt t="22174" x="6273800" y="1890713"/>
          <p14:tracePt t="22182" x="6265863" y="1890713"/>
          <p14:tracePt t="22198" x="6249988" y="1898650"/>
          <p14:tracePt t="22206" x="6234113" y="1898650"/>
          <p14:tracePt t="22214" x="6210300" y="1906588"/>
          <p14:tracePt t="22222" x="6194425" y="1914525"/>
          <p14:tracePt t="22230" x="6186488" y="1914525"/>
          <p14:tracePt t="22238" x="6162675" y="1922463"/>
          <p14:tracePt t="22254" x="6154738" y="1930400"/>
          <p14:tracePt t="22446" x="0" y="0"/>
        </p14:tracePtLst>
        <p14:tracePtLst>
          <p14:tracePt t="23666" x="7542213" y="2025650"/>
          <p14:tracePt t="23670" x="7534275" y="2017713"/>
          <p14:tracePt t="23679" x="7526338" y="2017713"/>
          <p14:tracePt t="23688" x="7518400" y="2017713"/>
          <p14:tracePt t="23694" x="7510463" y="2017713"/>
          <p14:tracePt t="23704" x="7485063" y="2017713"/>
          <p14:tracePt t="23721" x="7469188" y="2017713"/>
          <p14:tracePt t="23727" x="7461250" y="2017713"/>
          <p14:tracePt t="23735" x="7445375" y="2017713"/>
          <p14:tracePt t="23742" x="7421563" y="2017713"/>
          <p14:tracePt t="23751" x="7405688" y="2017713"/>
          <p14:tracePt t="23758" x="7381875" y="2017713"/>
          <p14:tracePt t="23767" x="7366000" y="2017713"/>
          <p14:tracePt t="23774" x="7358063" y="2017713"/>
          <p14:tracePt t="23783" x="7342188" y="2017713"/>
          <p14:tracePt t="23790" x="7318375" y="2017713"/>
          <p14:tracePt t="23799" x="7294563" y="2017713"/>
          <p14:tracePt t="23806" x="7278688" y="2025650"/>
          <p14:tracePt t="23815" x="7270750" y="2025650"/>
          <p14:tracePt t="23822" x="7246938" y="2033588"/>
          <p14:tracePt t="23830" x="7239000" y="2033588"/>
          <p14:tracePt t="23838" x="7207250" y="2033588"/>
          <p14:tracePt t="23847" x="7191375" y="2033588"/>
          <p14:tracePt t="23854" x="7167563" y="2041525"/>
          <p14:tracePt t="23862" x="7151688" y="2049463"/>
          <p14:tracePt t="23871" x="7143750" y="2057400"/>
          <p14:tracePt t="23878" x="7135813" y="2057400"/>
          <p14:tracePt t="23888" x="7110413" y="2057400"/>
          <p14:tracePt t="23903" x="7102475" y="2057400"/>
          <p14:tracePt t="23910" x="7086600" y="2065338"/>
          <p14:tracePt t="23919" x="7078663" y="2073275"/>
          <p14:tracePt t="23926" x="7070725" y="2073275"/>
          <p14:tracePt t="23937" x="7062788" y="2081213"/>
          <p14:tracePt t="23954" x="7046913" y="2089150"/>
          <p14:tracePt t="23958" x="7038975" y="2097088"/>
          <p14:tracePt t="23966" x="7031038" y="2097088"/>
          <p14:tracePt t="23974" x="7015163" y="2105025"/>
          <p14:tracePt t="23982" x="7007225" y="2112963"/>
          <p14:tracePt t="23991" x="6991350" y="2120900"/>
          <p14:tracePt t="23998" x="6983413" y="2128838"/>
          <p14:tracePt t="24006" x="6975475" y="2144713"/>
          <p14:tracePt t="24014" x="6967538" y="2152650"/>
          <p14:tracePt t="24023" x="6951663" y="2160588"/>
          <p14:tracePt t="24030" x="6943725" y="2168525"/>
          <p14:tracePt t="24038" x="6935788" y="2176463"/>
          <p14:tracePt t="24046" x="6935788" y="2184400"/>
          <p14:tracePt t="24054" x="6927850" y="2200275"/>
          <p14:tracePt t="24062" x="6919913" y="2208213"/>
          <p14:tracePt t="24070" x="6919913" y="2216150"/>
          <p14:tracePt t="24078" x="6911975" y="2233613"/>
          <p14:tracePt t="24094" x="6911975" y="2241550"/>
          <p14:tracePt t="24103" x="6911975" y="2249488"/>
          <p14:tracePt t="24111" x="6911975" y="2257425"/>
          <p14:tracePt t="24119" x="6911975" y="2265363"/>
          <p14:tracePt t="24126" x="6904038" y="2281238"/>
          <p14:tracePt t="24135" x="6904038" y="2289175"/>
          <p14:tracePt t="24151" x="6904038" y="2297113"/>
          <p14:tracePt t="24158" x="6904038" y="2312988"/>
          <p14:tracePt t="24166" x="6904038" y="2320925"/>
          <p14:tracePt t="24174" x="6904038" y="2328863"/>
          <p14:tracePt t="24182" x="6904038" y="2336800"/>
          <p14:tracePt t="24191" x="6904038" y="2352675"/>
          <p14:tracePt t="24197" x="6904038" y="2360613"/>
          <p14:tracePt t="24205" x="6904038" y="2368550"/>
          <p14:tracePt t="24213" x="6904038" y="2376488"/>
          <p14:tracePt t="24222" x="6904038" y="2392363"/>
          <p14:tracePt t="24229" x="6911975" y="2400300"/>
          <p14:tracePt t="24237" x="6911975" y="2408238"/>
          <p14:tracePt t="24246" x="6919913" y="2416175"/>
          <p14:tracePt t="24254" x="6927850" y="2432050"/>
          <p14:tracePt t="24262" x="6927850" y="2439988"/>
          <p14:tracePt t="24269" x="6935788" y="2447925"/>
          <p14:tracePt t="24278" x="6943725" y="2463800"/>
          <p14:tracePt t="24294" x="6959600" y="2471738"/>
          <p14:tracePt t="24302" x="6959600" y="2479675"/>
          <p14:tracePt t="24310" x="6967538" y="2495550"/>
          <p14:tracePt t="24326" x="6983413" y="2503488"/>
          <p14:tracePt t="24334" x="6991350" y="2511425"/>
          <p14:tracePt t="24342" x="6999288" y="2519363"/>
          <p14:tracePt t="24351" x="7023100" y="2527300"/>
          <p14:tracePt t="24358" x="7031038" y="2527300"/>
          <p14:tracePt t="24366" x="7038975" y="2543175"/>
          <p14:tracePt t="24374" x="7062788" y="2551113"/>
          <p14:tracePt t="24382" x="7070725" y="2559050"/>
          <p14:tracePt t="24390" x="7086600" y="2566988"/>
          <p14:tracePt t="24398" x="7102475" y="2566988"/>
          <p14:tracePt t="24406" x="7110413" y="2576513"/>
          <p14:tracePt t="24414" x="7118350" y="2584450"/>
          <p14:tracePt t="24422" x="7135813" y="2584450"/>
          <p14:tracePt t="24438" x="7151688" y="2592388"/>
          <p14:tracePt t="24446" x="7167563" y="2600325"/>
          <p14:tracePt t="24454" x="7175500" y="2600325"/>
          <p14:tracePt t="24462" x="7183438" y="2600325"/>
          <p14:tracePt t="24470" x="7191375" y="2600325"/>
          <p14:tracePt t="24478" x="7207250" y="2608263"/>
          <p14:tracePt t="24486" x="7215188" y="2608263"/>
          <p14:tracePt t="24494" x="7223125" y="2608263"/>
          <p14:tracePt t="24502" x="7246938" y="2608263"/>
          <p14:tracePt t="24510" x="7270750" y="2608263"/>
          <p14:tracePt t="24518" x="7286625" y="2608263"/>
          <p14:tracePt t="24526" x="7302500" y="2608263"/>
          <p14:tracePt t="24534" x="7310438" y="2608263"/>
          <p14:tracePt t="24542" x="7318375" y="2608263"/>
          <p14:tracePt t="24551" x="7334250" y="2608263"/>
          <p14:tracePt t="24566" x="7342188" y="2608263"/>
          <p14:tracePt t="24583" x="7358063" y="2608263"/>
          <p14:tracePt t="24590" x="7366000" y="2608263"/>
          <p14:tracePt t="24598" x="7381875" y="2608263"/>
          <p14:tracePt t="24606" x="7397750" y="2608263"/>
          <p14:tracePt t="24614" x="7421563" y="2608263"/>
          <p14:tracePt t="24622" x="7445375" y="2600325"/>
          <p14:tracePt t="24630" x="7469188" y="2600325"/>
          <p14:tracePt t="24638" x="7502525" y="2592388"/>
          <p14:tracePt t="24646" x="7518400" y="2584450"/>
          <p14:tracePt t="24654" x="7534275" y="2584450"/>
          <p14:tracePt t="24662" x="7550150" y="2576513"/>
          <p14:tracePt t="24670" x="7558088" y="2576513"/>
          <p14:tracePt t="24678" x="7566025" y="2576513"/>
          <p14:tracePt t="24686" x="7573963" y="2566988"/>
          <p14:tracePt t="24694" x="7581900" y="2566988"/>
          <p14:tracePt t="24702" x="7589838" y="2559050"/>
          <p14:tracePt t="24710" x="7605713" y="2551113"/>
          <p14:tracePt t="24718" x="7613650" y="2551113"/>
          <p14:tracePt t="24735" x="7629525" y="2543175"/>
          <p14:tracePt t="24742" x="7645400" y="2535238"/>
          <p14:tracePt t="24758" x="7653338" y="2527300"/>
          <p14:tracePt t="24767" x="7661275" y="2527300"/>
          <p14:tracePt t="24774" x="7661275" y="2511425"/>
          <p14:tracePt t="24782" x="7669213" y="2503488"/>
          <p14:tracePt t="24790" x="7669213" y="2495550"/>
          <p14:tracePt t="24798" x="7677150" y="2487613"/>
          <p14:tracePt t="24806" x="7685088" y="2487613"/>
          <p14:tracePt t="24814" x="7685088" y="2471738"/>
          <p14:tracePt t="24822" x="7693025" y="2463800"/>
          <p14:tracePt t="24830" x="7693025" y="2455863"/>
          <p14:tracePt t="24838" x="7700963" y="2447925"/>
          <p14:tracePt t="24854" x="7708900" y="2432050"/>
          <p14:tracePt t="24870" x="7708900" y="2416175"/>
          <p14:tracePt t="24878" x="7708900" y="2408238"/>
          <p14:tracePt t="24886" x="7708900" y="2400300"/>
          <p14:tracePt t="24894" x="7708900" y="2392363"/>
          <p14:tracePt t="24902" x="7708900" y="2384425"/>
          <p14:tracePt t="24910" x="7708900" y="2376488"/>
          <p14:tracePt t="24918" x="7708900" y="2368550"/>
          <p14:tracePt t="24935" x="7708900" y="2352675"/>
          <p14:tracePt t="24942" x="7708900" y="2344738"/>
          <p14:tracePt t="24958" x="7708900" y="2328863"/>
          <p14:tracePt t="24969" x="7708900" y="2320925"/>
          <p14:tracePt t="24974" x="7708900" y="2312988"/>
          <p14:tracePt t="24982" x="7708900" y="2305050"/>
          <p14:tracePt t="24990" x="7708900" y="2289175"/>
          <p14:tracePt t="24998" x="7708900" y="2273300"/>
          <p14:tracePt t="25006" x="7708900" y="2265363"/>
          <p14:tracePt t="25014" x="7708900" y="2249488"/>
          <p14:tracePt t="25022" x="7708900" y="2233613"/>
          <p14:tracePt t="25038" x="7708900" y="2224088"/>
          <p14:tracePt t="25055" x="7708900" y="2208213"/>
          <p14:tracePt t="25070" x="7700963" y="2200275"/>
          <p14:tracePt t="25078" x="7700963" y="2184400"/>
          <p14:tracePt t="25086" x="7693025" y="2176463"/>
          <p14:tracePt t="25094" x="7685088" y="2152650"/>
          <p14:tracePt t="25102" x="7677150" y="2128838"/>
          <p14:tracePt t="25110" x="7669213" y="2112963"/>
          <p14:tracePt t="25119" x="7653338" y="2097088"/>
          <p14:tracePt t="25126" x="7653338" y="2081213"/>
          <p14:tracePt t="25135" x="7645400" y="2081213"/>
          <p14:tracePt t="25143" x="7645400" y="2065338"/>
          <p14:tracePt t="25151" x="7637463" y="2065338"/>
          <p14:tracePt t="25158" x="7629525" y="2057400"/>
          <p14:tracePt t="25174" x="7621588" y="2049463"/>
          <p14:tracePt t="25182" x="7621588" y="2041525"/>
          <p14:tracePt t="25190" x="7605713" y="2033588"/>
          <p14:tracePt t="25206" x="7597775" y="2017713"/>
          <p14:tracePt t="25214" x="7581900" y="2017713"/>
          <p14:tracePt t="25222" x="7581900" y="2009775"/>
          <p14:tracePt t="25254" x="7573963" y="2009775"/>
          <p14:tracePt t="25270" x="7566025" y="2009775"/>
          <p14:tracePt t="25278" x="7558088" y="2001838"/>
          <p14:tracePt t="25286" x="7542213" y="1993900"/>
          <p14:tracePt t="25294" x="7526338" y="1993900"/>
          <p14:tracePt t="25302" x="7510463" y="1985963"/>
          <p14:tracePt t="25310" x="7502525" y="1985963"/>
          <p14:tracePt t="25320" x="7485063" y="1978025"/>
          <p14:tracePt t="25326" x="7477125" y="1978025"/>
          <p14:tracePt t="25335" x="7453313" y="1978025"/>
          <p14:tracePt t="25342" x="7437438" y="1978025"/>
          <p14:tracePt t="25351" x="7413625" y="1970088"/>
          <p14:tracePt t="25358" x="7397750" y="1962150"/>
          <p14:tracePt t="25367" x="7381875" y="1954213"/>
          <p14:tracePt t="25374" x="7373938" y="1954213"/>
          <p14:tracePt t="25382" x="7334250" y="1946275"/>
          <p14:tracePt t="25390" x="7318375" y="1946275"/>
          <p14:tracePt t="25398" x="7294563" y="1946275"/>
          <p14:tracePt t="25406" x="7278688" y="1946275"/>
          <p14:tracePt t="25414" x="7254875" y="1946275"/>
          <p14:tracePt t="25422" x="7239000" y="1946275"/>
          <p14:tracePt t="25430" x="7215188" y="1946275"/>
          <p14:tracePt t="25438" x="7199313" y="1946275"/>
          <p14:tracePt t="25446" x="7183438" y="1946275"/>
          <p14:tracePt t="25454" x="7167563" y="1946275"/>
          <p14:tracePt t="25470" x="7159625" y="1946275"/>
          <p14:tracePt t="25734" x="0" y="0"/>
        </p14:tracePtLst>
        <p14:tracePtLst>
          <p14:tracePt t="26769" x="8497888" y="1985963"/>
          <p14:tracePt t="26862" x="8482013" y="1985963"/>
          <p14:tracePt t="26870" x="8458200" y="1985963"/>
          <p14:tracePt t="26886" x="8450263" y="1985963"/>
          <p14:tracePt t="26894" x="8426450" y="1978025"/>
          <p14:tracePt t="26903" x="8418513" y="1978025"/>
          <p14:tracePt t="26910" x="8410575" y="1978025"/>
          <p14:tracePt t="26920" x="8394700" y="1978025"/>
          <p14:tracePt t="26926" x="8378825" y="1978025"/>
          <p14:tracePt t="26937" x="8370888" y="1978025"/>
          <p14:tracePt t="26952" x="8362950" y="1978025"/>
          <p14:tracePt t="26958" x="8355013" y="1978025"/>
          <p14:tracePt t="26974" x="8347075" y="1978025"/>
          <p14:tracePt t="26990" x="8339138" y="1978025"/>
          <p14:tracePt t="27006" x="8331200" y="1978025"/>
          <p14:tracePt t="27014" x="8323263" y="1978025"/>
          <p14:tracePt t="27022" x="8315325" y="1978025"/>
          <p14:tracePt t="27030" x="8307388" y="1978025"/>
          <p14:tracePt t="27038" x="8291513" y="1978025"/>
          <p14:tracePt t="27046" x="8275638" y="1978025"/>
          <p14:tracePt t="27054" x="8251825" y="1985963"/>
          <p14:tracePt t="27062" x="8243888" y="1985963"/>
          <p14:tracePt t="27070" x="8235950" y="1993900"/>
          <p14:tracePt t="27078" x="8218488" y="2009775"/>
          <p14:tracePt t="27086" x="8210550" y="2009775"/>
          <p14:tracePt t="27094" x="8202613" y="2017713"/>
          <p14:tracePt t="27102" x="8194675" y="2025650"/>
          <p14:tracePt t="27117" x="8178800" y="2025650"/>
          <p14:tracePt t="27125" x="8170863" y="2041525"/>
          <p14:tracePt t="27133" x="8162925" y="2041525"/>
          <p14:tracePt t="27142" x="8154988" y="2049463"/>
          <p14:tracePt t="27150" x="8139113" y="2057400"/>
          <p14:tracePt t="27158" x="8139113" y="2065338"/>
          <p14:tracePt t="27166" x="8131175" y="2065338"/>
          <p14:tracePt t="27173" x="8123238" y="2081213"/>
          <p14:tracePt t="27182" x="8115300" y="2089150"/>
          <p14:tracePt t="27190" x="8115300" y="2097088"/>
          <p14:tracePt t="27198" x="8107363" y="2097088"/>
          <p14:tracePt t="27206" x="8107363" y="2105025"/>
          <p14:tracePt t="27214" x="8099425" y="2120900"/>
          <p14:tracePt t="27222" x="8091488" y="2120900"/>
          <p14:tracePt t="27230" x="8091488" y="2136775"/>
          <p14:tracePt t="27238" x="8083550" y="2144713"/>
          <p14:tracePt t="27246" x="8075613" y="2152650"/>
          <p14:tracePt t="27254" x="8075613" y="2160588"/>
          <p14:tracePt t="27262" x="8067675" y="2168525"/>
          <p14:tracePt t="27270" x="8059738" y="2176463"/>
          <p14:tracePt t="27278" x="8059738" y="2184400"/>
          <p14:tracePt t="27286" x="8051800" y="2192338"/>
          <p14:tracePt t="27294" x="8051800" y="2200275"/>
          <p14:tracePt t="27301" x="8051800" y="2216150"/>
          <p14:tracePt t="27310" x="8043863" y="2216150"/>
          <p14:tracePt t="27317" x="8043863" y="2224088"/>
          <p14:tracePt t="27326" x="8043863" y="2233613"/>
          <p14:tracePt t="27334" x="8035925" y="2257425"/>
          <p14:tracePt t="27342" x="8035925" y="2265363"/>
          <p14:tracePt t="27352" x="8035925" y="2281238"/>
          <p14:tracePt t="27358" x="8035925" y="2297113"/>
          <p14:tracePt t="27367" x="8035925" y="2312988"/>
          <p14:tracePt t="27374" x="8035925" y="2320925"/>
          <p14:tracePt t="27382" x="8035925" y="2336800"/>
          <p14:tracePt t="27391" x="8035925" y="2360613"/>
          <p14:tracePt t="27398" x="8035925" y="2376488"/>
          <p14:tracePt t="27406" x="8035925" y="2392363"/>
          <p14:tracePt t="27414" x="8035925" y="2416175"/>
          <p14:tracePt t="27422" x="8035925" y="2424113"/>
          <p14:tracePt t="27430" x="8035925" y="2439988"/>
          <p14:tracePt t="27438" x="8043863" y="2463800"/>
          <p14:tracePt t="27446" x="8043863" y="2487613"/>
          <p14:tracePt t="27454" x="8043863" y="2495550"/>
          <p14:tracePt t="27462" x="8059738" y="2519363"/>
          <p14:tracePt t="27470" x="8067675" y="2535238"/>
          <p14:tracePt t="27478" x="8075613" y="2551113"/>
          <p14:tracePt t="27486" x="8075613" y="2566988"/>
          <p14:tracePt t="27494" x="8083550" y="2576513"/>
          <p14:tracePt t="27502" x="8083550" y="2584450"/>
          <p14:tracePt t="27526" x="8083550" y="2592388"/>
          <p14:tracePt t="27550" x="8091488" y="2592388"/>
          <p14:tracePt t="27606" x="8099425" y="2600325"/>
          <p14:tracePt t="27614" x="8115300" y="2608263"/>
          <p14:tracePt t="27622" x="8139113" y="2616200"/>
          <p14:tracePt t="27630" x="8162925" y="2632075"/>
          <p14:tracePt t="27639" x="8186738" y="2640013"/>
          <p14:tracePt t="27646" x="8218488" y="2640013"/>
          <p14:tracePt t="27654" x="8243888" y="2647950"/>
          <p14:tracePt t="27662" x="8259763" y="2647950"/>
          <p14:tracePt t="27671" x="8283575" y="2655888"/>
          <p14:tracePt t="27678" x="8291513" y="2655888"/>
          <p14:tracePt t="27687" x="8299450" y="2655888"/>
          <p14:tracePt t="27694" x="8315325" y="2655888"/>
          <p14:tracePt t="27704" x="8323263" y="2663825"/>
          <p14:tracePt t="27710" x="8331200" y="2663825"/>
          <p14:tracePt t="27720" x="8339138" y="2663825"/>
          <p14:tracePt t="27727" x="8347075" y="2663825"/>
          <p14:tracePt t="27734" x="8355013" y="2663825"/>
          <p14:tracePt t="27742" x="8370888" y="2663825"/>
          <p14:tracePt t="27751" x="8386763" y="2663825"/>
          <p14:tracePt t="27758" x="8402638" y="2663825"/>
          <p14:tracePt t="27767" x="8426450" y="2663825"/>
          <p14:tracePt t="27774" x="8434388" y="2663825"/>
          <p14:tracePt t="27783" x="8450263" y="2663825"/>
          <p14:tracePt t="27790" x="8466138" y="2663825"/>
          <p14:tracePt t="27798" x="8482013" y="2663825"/>
          <p14:tracePt t="27815" x="8497888" y="2663825"/>
          <p14:tracePt t="27822" x="8505825" y="2663825"/>
          <p14:tracePt t="27830" x="8529638" y="2655888"/>
          <p14:tracePt t="27838" x="8553450" y="2647950"/>
          <p14:tracePt t="27846" x="8569325" y="2647950"/>
          <p14:tracePt t="27854" x="8585200" y="2640013"/>
          <p14:tracePt t="27862" x="8602663" y="2640013"/>
          <p14:tracePt t="27870" x="8626475" y="2632075"/>
          <p14:tracePt t="27878" x="8642350" y="2632075"/>
          <p14:tracePt t="27886" x="8650288" y="2632075"/>
          <p14:tracePt t="27894" x="8674100" y="2624138"/>
          <p14:tracePt t="27902" x="8682038" y="2624138"/>
          <p14:tracePt t="27910" x="8697913" y="2616200"/>
          <p14:tracePt t="27926" x="8705850" y="2616200"/>
          <p14:tracePt t="27934" x="8713788" y="2608263"/>
          <p14:tracePt t="27952" x="8729663" y="2608263"/>
          <p14:tracePt t="27958" x="8737600" y="2600325"/>
          <p14:tracePt t="27966" x="8753475" y="2592388"/>
          <p14:tracePt t="27974" x="8761413" y="2592388"/>
          <p14:tracePt t="27981" x="8769350" y="2584450"/>
          <p14:tracePt t="27990" x="8785225" y="2576513"/>
          <p14:tracePt t="28006" x="8793163" y="2576513"/>
          <p14:tracePt t="28014" x="8801100" y="2566988"/>
          <p14:tracePt t="28078" x="8809038" y="2566988"/>
          <p14:tracePt t="28086" x="8816975" y="2551113"/>
          <p14:tracePt t="28094" x="8824913" y="2543175"/>
          <p14:tracePt t="28103" x="8832850" y="2527300"/>
          <p14:tracePt t="28111" x="8840788" y="2511425"/>
          <p14:tracePt t="28135" x="8840788" y="2503488"/>
          <p14:tracePt t="28142" x="8840788" y="2495550"/>
          <p14:tracePt t="28158" x="8840788" y="2487613"/>
          <p14:tracePt t="28174" x="8840788" y="2479675"/>
          <p14:tracePt t="28183" x="8840788" y="2463800"/>
          <p14:tracePt t="28191" x="8840788" y="2455863"/>
          <p14:tracePt t="28200" x="8840788" y="2447925"/>
          <p14:tracePt t="28206" x="8840788" y="2439988"/>
          <p14:tracePt t="28215" x="8840788" y="2424113"/>
          <p14:tracePt t="28223" x="8840788" y="2408238"/>
          <p14:tracePt t="28230" x="8840788" y="2400300"/>
          <p14:tracePt t="28238" x="8840788" y="2392363"/>
          <p14:tracePt t="28246" x="8840788" y="2376488"/>
          <p14:tracePt t="28255" x="8840788" y="2368550"/>
          <p14:tracePt t="28262" x="8840788" y="2360613"/>
          <p14:tracePt t="28270" x="8840788" y="2352675"/>
          <p14:tracePt t="28278" x="8832850" y="2336800"/>
          <p14:tracePt t="28286" x="8832850" y="2328863"/>
          <p14:tracePt t="28294" x="8832850" y="2312988"/>
          <p14:tracePt t="28302" x="8824913" y="2305050"/>
          <p14:tracePt t="28310" x="8824913" y="2297113"/>
          <p14:tracePt t="28319" x="8824913" y="2289175"/>
          <p14:tracePt t="28326" x="8816975" y="2265363"/>
          <p14:tracePt t="28342" x="8816975" y="2249488"/>
          <p14:tracePt t="28352" x="8816975" y="2233613"/>
          <p14:tracePt t="28358" x="8816975" y="2216150"/>
          <p14:tracePt t="28367" x="8816975" y="2208213"/>
          <p14:tracePt t="28374" x="8816975" y="2192338"/>
          <p14:tracePt t="28383" x="8816975" y="2176463"/>
          <p14:tracePt t="28390" x="8816975" y="2160588"/>
          <p14:tracePt t="28398" x="8816975" y="2144713"/>
          <p14:tracePt t="28406" x="8816975" y="2128838"/>
          <p14:tracePt t="28414" x="8816975" y="2120900"/>
          <p14:tracePt t="28422" x="8809038" y="2097088"/>
          <p14:tracePt t="28430" x="8809038" y="2089150"/>
          <p14:tracePt t="28438" x="8809038" y="2073275"/>
          <p14:tracePt t="28446" x="8801100" y="2057400"/>
          <p14:tracePt t="28454" x="8793163" y="2041525"/>
          <p14:tracePt t="28462" x="8785225" y="2025650"/>
          <p14:tracePt t="28470" x="8785225" y="2017713"/>
          <p14:tracePt t="28478" x="8785225" y="2009775"/>
          <p14:tracePt t="28486" x="8785225" y="2001838"/>
          <p14:tracePt t="28494" x="8785225" y="1993900"/>
          <p14:tracePt t="28502" x="8777288" y="1985963"/>
          <p14:tracePt t="28518" x="8769350" y="1978025"/>
          <p14:tracePt t="28526" x="8769350" y="1970088"/>
          <p14:tracePt t="28535" x="8761413" y="1962150"/>
          <p14:tracePt t="28551" x="8745538" y="1954213"/>
          <p14:tracePt t="28558" x="8737600" y="1938338"/>
          <p14:tracePt t="28568" x="8729663" y="1930400"/>
          <p14:tracePt t="28574" x="8713788" y="1930400"/>
          <p14:tracePt t="28584" x="8697913" y="1922463"/>
          <p14:tracePt t="28590" x="8689975" y="1914525"/>
          <p14:tracePt t="28598" x="8674100" y="1906588"/>
          <p14:tracePt t="28606" x="8650288" y="1898650"/>
          <p14:tracePt t="28613" x="8642350" y="1890713"/>
          <p14:tracePt t="28622" x="8634413" y="1890713"/>
          <p14:tracePt t="28630" x="8610600" y="1881188"/>
          <p14:tracePt t="28638" x="8602663" y="1873250"/>
          <p14:tracePt t="28646" x="8593138" y="1873250"/>
          <p14:tracePt t="28654" x="8577263" y="1865313"/>
          <p14:tracePt t="28662" x="8569325" y="1865313"/>
          <p14:tracePt t="28670" x="8545513" y="1857375"/>
          <p14:tracePt t="28678" x="8529638" y="1857375"/>
          <p14:tracePt t="28685" x="8497888" y="1849438"/>
          <p14:tracePt t="28695" x="8474075" y="1849438"/>
          <p14:tracePt t="28704" x="8450263" y="1841500"/>
          <p14:tracePt t="28711" x="8434388" y="1841500"/>
          <p14:tracePt t="28720" x="8410575" y="1841500"/>
          <p14:tracePt t="28727" x="8386763" y="1841500"/>
          <p14:tracePt t="28735" x="8370888" y="1841500"/>
          <p14:tracePt t="28743" x="8355013" y="1841500"/>
          <p14:tracePt t="28751" x="8347075" y="1841500"/>
          <p14:tracePt t="28758" x="8339138" y="1841500"/>
          <p14:tracePt t="29198" x="8323263" y="1841500"/>
          <p14:tracePt t="29207" x="8299450" y="1841500"/>
          <p14:tracePt t="29214" x="8243888" y="1841500"/>
          <p14:tracePt t="29222" x="8202613" y="1849438"/>
          <p14:tracePt t="29231" x="8170863" y="1857375"/>
          <p14:tracePt t="29238" x="8147050" y="1857375"/>
          <p14:tracePt t="29246" x="8139113" y="1857375"/>
          <p14:tracePt t="29254" x="8131175" y="1857375"/>
          <p14:tracePt t="29263" x="8123238" y="1857375"/>
          <p14:tracePt t="29694" x="0" y="0"/>
        </p14:tracePtLst>
        <p14:tracePtLst>
          <p14:tracePt t="32295" x="1952625" y="5694363"/>
          <p14:tracePt t="32334" x="1968500" y="5694363"/>
          <p14:tracePt t="32342" x="2000250" y="5694363"/>
          <p14:tracePt t="32350" x="2033588" y="5694363"/>
          <p14:tracePt t="32359" x="2089150" y="5694363"/>
          <p14:tracePt t="32367" x="2152650" y="5694363"/>
          <p14:tracePt t="32374" x="2216150" y="5694363"/>
          <p14:tracePt t="32383" x="2279650" y="5694363"/>
          <p14:tracePt t="32390" x="2343150" y="5694363"/>
          <p14:tracePt t="32399" x="2408238" y="5694363"/>
          <p14:tracePt t="32405" x="2463800" y="5694363"/>
          <p14:tracePt t="32413" x="2503488" y="5694363"/>
          <p14:tracePt t="32422" x="2543175" y="5694363"/>
          <p14:tracePt t="32430" x="2566988" y="5694363"/>
          <p14:tracePt t="32437" x="2582863" y="5694363"/>
          <p14:tracePt t="32446" x="2606675" y="5694363"/>
          <p14:tracePt t="32453" x="2622550" y="5694363"/>
          <p14:tracePt t="32462" x="2638425" y="5694363"/>
          <p14:tracePt t="32470" x="2646363" y="5694363"/>
          <p14:tracePt t="32478" x="2662238" y="5694363"/>
          <p14:tracePt t="32486" x="2686050" y="5694363"/>
          <p14:tracePt t="32494" x="2717800" y="5694363"/>
          <p14:tracePt t="32502" x="2751138" y="5694363"/>
          <p14:tracePt t="32510" x="2790825" y="5694363"/>
          <p14:tracePt t="32518" x="2830513" y="5694363"/>
          <p14:tracePt t="32526" x="2870200" y="5694363"/>
          <p14:tracePt t="32535" x="2917825" y="5694363"/>
          <p14:tracePt t="32542" x="2973388" y="5694363"/>
          <p14:tracePt t="32550" x="3021013" y="5694363"/>
          <p14:tracePt t="32558" x="3076575" y="5694363"/>
          <p14:tracePt t="32567" x="3133725" y="5694363"/>
          <p14:tracePt t="32574" x="3173413" y="5694363"/>
          <p14:tracePt t="32582" x="3221038" y="5694363"/>
          <p14:tracePt t="32590" x="3260725" y="5694363"/>
          <p14:tracePt t="32598" x="3292475" y="5694363"/>
          <p14:tracePt t="32606" x="3340100" y="5694363"/>
          <p14:tracePt t="32614" x="3371850" y="5694363"/>
          <p14:tracePt t="32622" x="3411538" y="5694363"/>
          <p14:tracePt t="32630" x="3467100" y="5702300"/>
          <p14:tracePt t="32638" x="3516313" y="5710238"/>
          <p14:tracePt t="32646" x="3548063" y="5710238"/>
          <p14:tracePt t="32654" x="3579813" y="5710238"/>
          <p14:tracePt t="32661" x="3603625" y="5710238"/>
          <p14:tracePt t="32669" x="3627438" y="5718175"/>
          <p14:tracePt t="32677" x="3643313" y="5718175"/>
          <p14:tracePt t="32685" x="3659188" y="5718175"/>
          <p14:tracePt t="32694" x="3675063" y="5718175"/>
          <p14:tracePt t="32702" x="3690938" y="5718175"/>
          <p14:tracePt t="32710" x="3714750" y="5718175"/>
          <p14:tracePt t="32717" x="3762375" y="5726113"/>
          <p14:tracePt t="32726" x="3802063" y="5734050"/>
          <p14:tracePt t="32734" x="3859213" y="5741988"/>
          <p14:tracePt t="32743" x="3914775" y="5757863"/>
          <p14:tracePt t="32751" x="3970338" y="5765800"/>
          <p14:tracePt t="32758" x="4010025" y="5765800"/>
          <p14:tracePt t="32769" x="4065588" y="5773738"/>
          <p14:tracePt t="32774" x="4097338" y="5773738"/>
          <p14:tracePt t="32782" x="4137025" y="5773738"/>
          <p14:tracePt t="32790" x="4168775" y="5773738"/>
          <p14:tracePt t="32799" x="4210050" y="5773738"/>
          <p14:tracePt t="32806" x="4225925" y="5781675"/>
          <p14:tracePt t="32814" x="4257675" y="5789613"/>
          <p14:tracePt t="32822" x="4265613" y="5789613"/>
          <p14:tracePt t="32830" x="4289425" y="5797550"/>
          <p14:tracePt t="32837" x="4321175" y="5805488"/>
          <p14:tracePt t="32845" x="4360863" y="5805488"/>
          <p14:tracePt t="32854" x="4400550" y="5813425"/>
          <p14:tracePt t="32862" x="4448175" y="5821363"/>
          <p14:tracePt t="32869" x="4487863" y="5821363"/>
          <p14:tracePt t="32878" x="4543425" y="5821363"/>
          <p14:tracePt t="32885" x="4600575" y="5821363"/>
          <p14:tracePt t="32894" x="4648200" y="5821363"/>
          <p14:tracePt t="32901" x="4711700" y="5821363"/>
          <p14:tracePt t="32910" x="4799013" y="5829300"/>
          <p14:tracePt t="32918" x="4854575" y="5829300"/>
          <p14:tracePt t="32926" x="4926013" y="5853113"/>
          <p14:tracePt t="32934" x="4983163" y="5861050"/>
          <p14:tracePt t="32942" x="5046663" y="5868988"/>
          <p14:tracePt t="32951" x="5102225" y="5876925"/>
          <p14:tracePt t="32958" x="5157788" y="5892800"/>
          <p14:tracePt t="32967" x="5213350" y="5892800"/>
          <p14:tracePt t="32974" x="5260975" y="5900738"/>
          <p14:tracePt t="32983" x="5300663" y="5908675"/>
          <p14:tracePt t="32990" x="5341938" y="5916613"/>
          <p14:tracePt t="32998" x="5365750" y="5924550"/>
          <p14:tracePt t="33006" x="5389563" y="5932488"/>
          <p14:tracePt t="33015" x="5397500" y="5932488"/>
          <p14:tracePt t="33022" x="5421313" y="5940425"/>
          <p14:tracePt t="33031" x="5437188" y="5940425"/>
          <p14:tracePt t="33039" x="5468938" y="5940425"/>
          <p14:tracePt t="33046" x="5484813" y="5948363"/>
          <p14:tracePt t="33054" x="5500688" y="5948363"/>
          <p14:tracePt t="33062" x="5532438" y="5956300"/>
          <p14:tracePt t="33071" x="5556250" y="5964238"/>
          <p14:tracePt t="33078" x="5595938" y="5972175"/>
          <p14:tracePt t="33087" x="5627688" y="5972175"/>
          <p14:tracePt t="33094" x="5651500" y="5972175"/>
          <p14:tracePt t="33103" x="5692775" y="5972175"/>
          <p14:tracePt t="33110" x="5724525" y="5972175"/>
          <p14:tracePt t="33119" x="5756275" y="5972175"/>
          <p14:tracePt t="33127" x="5788025" y="5972175"/>
          <p14:tracePt t="33137" x="5827713" y="5972175"/>
          <p14:tracePt t="33142" x="5859463" y="5972175"/>
          <p14:tracePt t="33152" x="5891213" y="5980113"/>
          <p14:tracePt t="33158" x="5922963" y="5988050"/>
          <p14:tracePt t="33167" x="5962650" y="5995988"/>
          <p14:tracePt t="33174" x="6002338" y="6005513"/>
          <p14:tracePt t="33183" x="6051550" y="6013450"/>
          <p14:tracePt t="33190" x="6091238" y="6021388"/>
          <p14:tracePt t="33197" x="6154738" y="6037263"/>
          <p14:tracePt t="33205" x="6202363" y="6045200"/>
          <p14:tracePt t="33214" x="6257925" y="6053138"/>
          <p14:tracePt t="33221" x="6313488" y="6069013"/>
          <p14:tracePt t="33230" x="6369050" y="6076950"/>
          <p14:tracePt t="33237" x="6418263" y="6084888"/>
          <p14:tracePt t="33246" x="6450013" y="6092825"/>
          <p14:tracePt t="33254" x="6481763" y="6092825"/>
          <p14:tracePt t="33262" x="6521450" y="6100763"/>
          <p14:tracePt t="33270" x="6537325" y="6108700"/>
          <p14:tracePt t="33278" x="6561138" y="6116638"/>
          <p14:tracePt t="33286" x="6584950" y="6124575"/>
          <p14:tracePt t="33294" x="6600825" y="6124575"/>
          <p14:tracePt t="33302" x="6632575" y="6124575"/>
          <p14:tracePt t="33309" x="6656388" y="6124575"/>
          <p14:tracePt t="33317" x="6688138" y="6124575"/>
          <p14:tracePt t="33326" x="6727825" y="6124575"/>
          <p14:tracePt t="33333" x="6759575" y="6124575"/>
          <p14:tracePt t="33342" x="6792913" y="6124575"/>
          <p14:tracePt t="33350" x="6824663" y="6124575"/>
          <p14:tracePt t="33358" x="6856413" y="6124575"/>
          <p14:tracePt t="33367" x="6880225" y="6124575"/>
          <p14:tracePt t="33374" x="6911975" y="6124575"/>
          <p14:tracePt t="33383" x="6951663" y="6124575"/>
          <p14:tracePt t="33391" x="6975475" y="6124575"/>
          <p14:tracePt t="33399" x="6991350" y="6124575"/>
          <p14:tracePt t="33406" x="7007225" y="6124575"/>
          <p14:tracePt t="33414" x="7015163" y="6124575"/>
          <p14:tracePt t="33422" x="7023100" y="6124575"/>
          <p14:tracePt t="33430" x="7038975" y="6124575"/>
          <p14:tracePt t="33446" x="7046913" y="6124575"/>
          <p14:tracePt t="33454" x="7054850" y="6124575"/>
          <p14:tracePt t="33462" x="7062788" y="6124575"/>
          <p14:tracePt t="33470" x="7078663" y="6124575"/>
          <p14:tracePt t="33479" x="7094538" y="6124575"/>
          <p14:tracePt t="33486" x="7110413" y="6124575"/>
          <p14:tracePt t="33494" x="7126288" y="6124575"/>
          <p14:tracePt t="33502" x="7143750" y="6124575"/>
          <p14:tracePt t="33510" x="7167563" y="6124575"/>
          <p14:tracePt t="33518" x="7199313" y="6124575"/>
          <p14:tracePt t="33526" x="7231063" y="6124575"/>
          <p14:tracePt t="33534" x="7254875" y="6124575"/>
          <p14:tracePt t="33542" x="7286625" y="6124575"/>
          <p14:tracePt t="33551" x="7310438" y="6124575"/>
          <p14:tracePt t="33558" x="7334250" y="6124575"/>
          <p14:tracePt t="33567" x="7366000" y="6124575"/>
          <p14:tracePt t="33574" x="7389813" y="6124575"/>
          <p14:tracePt t="33582" x="7405688" y="6124575"/>
          <p14:tracePt t="33590" x="7429500" y="6124575"/>
          <p14:tracePt t="33598" x="7445375" y="6124575"/>
          <p14:tracePt t="33606" x="7469188" y="6124575"/>
          <p14:tracePt t="33614" x="7485063" y="6124575"/>
          <p14:tracePt t="33622" x="7493000" y="6124575"/>
          <p14:tracePt t="33630" x="7502525" y="6124575"/>
          <p14:tracePt t="33638" x="7518400" y="6124575"/>
          <p14:tracePt t="33646" x="7534275" y="6124575"/>
          <p14:tracePt t="33654" x="7550150" y="6124575"/>
          <p14:tracePt t="33662" x="7558088" y="6124575"/>
          <p14:tracePt t="33670" x="7573963" y="6124575"/>
          <p14:tracePt t="33678" x="7589838" y="6124575"/>
          <p14:tracePt t="33687" x="7605713" y="6124575"/>
          <p14:tracePt t="33694" x="7629525" y="6124575"/>
          <p14:tracePt t="33702" x="7653338" y="6124575"/>
          <p14:tracePt t="33710" x="7677150" y="6124575"/>
          <p14:tracePt t="33718" x="7700963" y="6124575"/>
          <p14:tracePt t="33726" x="7724775" y="6124575"/>
          <p14:tracePt t="33734" x="7748588" y="6124575"/>
          <p14:tracePt t="33742" x="7764463" y="6124575"/>
          <p14:tracePt t="33751" x="7788275" y="6124575"/>
          <p14:tracePt t="33758" x="7812088" y="6124575"/>
          <p14:tracePt t="33767" x="7835900" y="6124575"/>
          <p14:tracePt t="33774" x="7869238" y="6124575"/>
          <p14:tracePt t="33782" x="7893050" y="6124575"/>
          <p14:tracePt t="33790" x="7924800" y="6124575"/>
          <p14:tracePt t="33798" x="7956550" y="6124575"/>
          <p14:tracePt t="33806" x="7988300" y="6124575"/>
          <p14:tracePt t="33814" x="8020050" y="6124575"/>
          <p14:tracePt t="33822" x="8051800" y="6124575"/>
          <p14:tracePt t="33830" x="8083550" y="6124575"/>
          <p14:tracePt t="33838" x="8115300" y="6124575"/>
          <p14:tracePt t="33846" x="8139113" y="6124575"/>
          <p14:tracePt t="33854" x="8162925" y="6124575"/>
          <p14:tracePt t="33863" x="8178800" y="6124575"/>
          <p14:tracePt t="33870" x="8194675" y="6124575"/>
          <p14:tracePt t="33878" x="8210550" y="6124575"/>
          <p14:tracePt t="33887" x="8226425" y="6124575"/>
          <p14:tracePt t="33894" x="8243888" y="6124575"/>
          <p14:tracePt t="33902" x="8259763" y="6124575"/>
          <p14:tracePt t="33910" x="8275638" y="6124575"/>
          <p14:tracePt t="33918" x="8299450" y="6124575"/>
          <p14:tracePt t="33926" x="8315325" y="6124575"/>
          <p14:tracePt t="33934" x="8331200" y="6124575"/>
          <p14:tracePt t="33952" x="8370888" y="6124575"/>
          <p14:tracePt t="33958" x="8394700" y="6124575"/>
          <p14:tracePt t="33968" x="8418513" y="6124575"/>
          <p14:tracePt t="33974" x="8450263" y="6124575"/>
          <p14:tracePt t="33983" x="8482013" y="6124575"/>
          <p14:tracePt t="33990" x="8513763" y="6124575"/>
          <p14:tracePt t="33998" x="8545513" y="6124575"/>
          <p14:tracePt t="34006" x="8577263" y="6124575"/>
          <p14:tracePt t="34014" x="8602663" y="6124575"/>
          <p14:tracePt t="34022" x="8642350" y="6124575"/>
          <p14:tracePt t="34030" x="8658225" y="6124575"/>
          <p14:tracePt t="34038" x="8666163" y="6116638"/>
          <p14:tracePt t="34046" x="8674100" y="6116638"/>
          <p14:tracePt t="34062" x="8682038" y="6116638"/>
          <p14:tracePt t="34094" x="8697913" y="6116638"/>
          <p14:tracePt t="34104" x="8713788" y="6116638"/>
          <p14:tracePt t="34110" x="8737600" y="6116638"/>
          <p14:tracePt t="34119" x="8761413" y="6116638"/>
          <p14:tracePt t="34126" x="8785225" y="6116638"/>
          <p14:tracePt t="34135" x="8801100" y="6116638"/>
          <p14:tracePt t="34142" x="8809038" y="6116638"/>
          <p14:tracePt t="34151" x="8816975" y="6116638"/>
          <p14:tracePt t="34158" x="8832850" y="6116638"/>
          <p14:tracePt t="34174" x="8840788" y="6116638"/>
          <p14:tracePt t="34190" x="8848725" y="6116638"/>
          <p14:tracePt t="34199" x="8856663" y="6116638"/>
          <p14:tracePt t="34670" x="8848725" y="6116638"/>
          <p14:tracePt t="34678" x="8801100" y="6124575"/>
          <p14:tracePt t="34686" x="8729663" y="6140450"/>
          <p14:tracePt t="34693" x="8650288" y="6156325"/>
          <p14:tracePt t="34702" x="8577263" y="6164263"/>
          <p14:tracePt t="34710" x="8489950" y="6180138"/>
          <p14:tracePt t="34718" x="8426450" y="6196013"/>
          <p14:tracePt t="34726" x="8370888" y="6203950"/>
          <p14:tracePt t="34734" x="8339138" y="6203950"/>
          <p14:tracePt t="34742" x="8307388" y="6203950"/>
          <p14:tracePt t="34750" x="8283575" y="6203950"/>
          <p14:tracePt t="34758" x="8259763" y="6203950"/>
          <p14:tracePt t="34767" x="8235950" y="6203950"/>
          <p14:tracePt t="34775" x="8202613" y="6203950"/>
          <p14:tracePt t="34784" x="8154988" y="6203950"/>
          <p14:tracePt t="34790" x="8115300" y="6203950"/>
          <p14:tracePt t="34798" x="8051800" y="6203950"/>
          <p14:tracePt t="34806" x="7988300" y="6203950"/>
          <p14:tracePt t="34814" x="7908925" y="6203950"/>
          <p14:tracePt t="34822" x="7835900" y="6203950"/>
          <p14:tracePt t="34830" x="7764463" y="6203950"/>
          <p14:tracePt t="34838" x="7685088" y="6203950"/>
          <p14:tracePt t="34846" x="7613650" y="6203950"/>
          <p14:tracePt t="34854" x="7550150" y="6203950"/>
          <p14:tracePt t="34863" x="7485063" y="6203950"/>
          <p14:tracePt t="34870" x="7429500" y="6203950"/>
          <p14:tracePt t="34878" x="7366000" y="6203950"/>
          <p14:tracePt t="34886" x="7318375" y="6203950"/>
          <p14:tracePt t="34894" x="7254875" y="6203950"/>
          <p14:tracePt t="34902" x="7191375" y="6203950"/>
          <p14:tracePt t="34910" x="7126288" y="6203950"/>
          <p14:tracePt t="34918" x="7062788" y="6203950"/>
          <p14:tracePt t="34926" x="6983413" y="6203950"/>
          <p14:tracePt t="34934" x="6911975" y="6203950"/>
          <p14:tracePt t="34951" x="6743700" y="6203950"/>
          <p14:tracePt t="34958" x="6664325" y="6203950"/>
          <p14:tracePt t="34965" x="6584950" y="6203950"/>
          <p14:tracePt t="34973" x="6505575" y="6203950"/>
          <p14:tracePt t="34982" x="6434138" y="6203950"/>
          <p14:tracePt t="34989" x="6345238" y="6203950"/>
          <p14:tracePt t="34998" x="6281738" y="6203950"/>
          <p14:tracePt t="35006" x="6210300" y="6203950"/>
          <p14:tracePt t="35014" x="6138863" y="6203950"/>
          <p14:tracePt t="35022" x="6059488" y="6203950"/>
          <p14:tracePt t="35030" x="5994400" y="6203950"/>
          <p14:tracePt t="35038" x="5922963" y="6203950"/>
          <p14:tracePt t="35046" x="5851525" y="6203950"/>
          <p14:tracePt t="35054" x="5764213" y="6203950"/>
          <p14:tracePt t="35062" x="5676900" y="6203950"/>
          <p14:tracePt t="35071" x="5595938" y="6203950"/>
          <p14:tracePt t="35078" x="5508625" y="6203950"/>
          <p14:tracePt t="35086" x="5413375" y="6203950"/>
          <p14:tracePt t="35094" x="5310188" y="6211888"/>
          <p14:tracePt t="35102" x="5221288" y="6211888"/>
          <p14:tracePt t="35110" x="5141913" y="6211888"/>
          <p14:tracePt t="35118" x="5062538" y="6211888"/>
          <p14:tracePt t="35126" x="4999038" y="6211888"/>
          <p14:tracePt t="35134" x="4933950" y="6211888"/>
          <p14:tracePt t="35142" x="4870450" y="6211888"/>
          <p14:tracePt t="35150" x="4822825" y="6211888"/>
          <p14:tracePt t="35158" x="4767263" y="6211888"/>
          <p14:tracePt t="35166" x="4703763" y="6211888"/>
          <p14:tracePt t="35174" x="4640263" y="6211888"/>
          <p14:tracePt t="35183" x="4584700" y="6211888"/>
          <p14:tracePt t="35190" x="4519613" y="6211888"/>
          <p14:tracePt t="35198" x="4456113" y="6211888"/>
          <p14:tracePt t="35206" x="4392613" y="6211888"/>
          <p14:tracePt t="35214" x="4321175" y="6211888"/>
          <p14:tracePt t="35222" x="4241800" y="6211888"/>
          <p14:tracePt t="35230" x="4168775" y="6211888"/>
          <p14:tracePt t="35238" x="4105275" y="6211888"/>
          <p14:tracePt t="35246" x="4033838" y="6211888"/>
          <p14:tracePt t="35254" x="3954463" y="6211888"/>
          <p14:tracePt t="35262" x="3883025" y="6211888"/>
          <p14:tracePt t="35270" x="3817938" y="6211888"/>
          <p14:tracePt t="35278" x="3746500" y="6211888"/>
          <p14:tracePt t="35286" x="3683000" y="6211888"/>
          <p14:tracePt t="35294" x="3619500" y="6211888"/>
          <p14:tracePt t="35302" x="3556000" y="6211888"/>
          <p14:tracePt t="35310" x="3492500" y="6211888"/>
          <p14:tracePt t="35318" x="3435350" y="6211888"/>
          <p14:tracePt t="35326" x="3379788" y="6211888"/>
          <p14:tracePt t="35334" x="3340100" y="6211888"/>
          <p14:tracePt t="35342" x="3284538" y="6211888"/>
          <p14:tracePt t="35350" x="3244850" y="6211888"/>
          <p14:tracePt t="35358" x="3197225" y="6211888"/>
          <p14:tracePt t="35367" x="3157538" y="6211888"/>
          <p14:tracePt t="35374" x="3109913" y="6211888"/>
          <p14:tracePt t="35383" x="3060700" y="6211888"/>
          <p14:tracePt t="35390" x="3013075" y="6211888"/>
          <p14:tracePt t="35398" x="2981325" y="6211888"/>
          <p14:tracePt t="35406" x="2949575" y="6211888"/>
          <p14:tracePt t="35414" x="2917825" y="6211888"/>
          <p14:tracePt t="35422" x="2870200" y="6219825"/>
          <p14:tracePt t="35430" x="2846388" y="6227763"/>
          <p14:tracePt t="35438" x="2798763" y="6235700"/>
          <p14:tracePt t="35446" x="2767013" y="6243638"/>
          <p14:tracePt t="35454" x="2741613" y="6243638"/>
          <p14:tracePt t="35462" x="2693988" y="6251575"/>
          <p14:tracePt t="35470" x="2670175" y="6251575"/>
          <p14:tracePt t="35478" x="2630488" y="6259513"/>
          <p14:tracePt t="35486" x="2590800" y="6259513"/>
          <p14:tracePt t="35494" x="2559050" y="6267450"/>
          <p14:tracePt t="35502" x="2535238" y="6275388"/>
          <p14:tracePt t="35510" x="2519363" y="6283325"/>
          <p14:tracePt t="35518" x="2503488" y="6283325"/>
          <p14:tracePt t="35526" x="2479675" y="6291263"/>
          <p14:tracePt t="35534" x="2447925" y="6291263"/>
          <p14:tracePt t="35542" x="2432050" y="6299200"/>
          <p14:tracePt t="35550" x="2416175" y="6307138"/>
          <p14:tracePt t="35558" x="2408238" y="6307138"/>
          <p14:tracePt t="35567" x="2384425" y="6315075"/>
          <p14:tracePt t="35574" x="2366963" y="6315075"/>
          <p14:tracePt t="35583" x="2351088" y="6315075"/>
          <p14:tracePt t="35590" x="2335213" y="6315075"/>
          <p14:tracePt t="35599" x="2327275" y="6323013"/>
          <p14:tracePt t="35606" x="2319338" y="6323013"/>
          <p14:tracePt t="35622" x="2311400" y="6323013"/>
          <p14:tracePt t="35631" x="2303463" y="6323013"/>
          <p14:tracePt t="35670" x="2303463" y="6330950"/>
          <p14:tracePt t="35678" x="2287588" y="6330950"/>
          <p14:tracePt t="35686" x="2263775" y="6348413"/>
          <p14:tracePt t="35694" x="2239963" y="6356350"/>
          <p14:tracePt t="35702" x="2208213" y="6364288"/>
          <p14:tracePt t="35710" x="2176463" y="6372225"/>
          <p14:tracePt t="35718" x="2152650" y="6380163"/>
          <p14:tracePt t="35726" x="2128838" y="6388100"/>
          <p14:tracePt t="35734" x="2105025" y="6388100"/>
          <p14:tracePt t="35742" x="2089150" y="6396038"/>
          <p14:tracePt t="35750" x="2073275" y="6403975"/>
          <p14:tracePt t="35765" x="2065338" y="6403975"/>
          <p14:tracePt t="35774" x="2057400" y="6403975"/>
          <p14:tracePt t="35781" x="2049463" y="6411913"/>
          <p14:tracePt t="35790" x="2049463" y="6419850"/>
          <p14:tracePt t="35806" x="2033588" y="6419850"/>
          <p14:tracePt t="35822" x="2017713" y="6427788"/>
          <p14:tracePt t="35830" x="2008188" y="6435725"/>
          <p14:tracePt t="35838" x="2000250" y="6435725"/>
          <p14:tracePt t="35846" x="1984375" y="6443663"/>
          <p14:tracePt t="35854" x="1976438" y="6451600"/>
          <p14:tracePt t="35862" x="1960563" y="6459538"/>
          <p14:tracePt t="35870" x="1952625" y="6467475"/>
          <p14:tracePt t="35878" x="1944688" y="6475413"/>
          <p14:tracePt t="35886" x="1928813" y="6475413"/>
          <p14:tracePt t="35894" x="1928813" y="6483350"/>
          <p14:tracePt t="35902" x="1912938" y="6483350"/>
          <p14:tracePt t="35910" x="1905000" y="6491288"/>
          <p14:tracePt t="35918" x="1905000" y="6499225"/>
          <p14:tracePt t="35926" x="1889125" y="6499225"/>
          <p14:tracePt t="35934" x="1881188" y="6507163"/>
          <p14:tracePt t="35942" x="1873250" y="6515100"/>
          <p14:tracePt t="35950" x="1865313" y="6515100"/>
          <p14:tracePt t="35958" x="1857375" y="6523038"/>
          <p14:tracePt t="35967" x="1841500" y="6530975"/>
          <p14:tracePt t="35974" x="1833563" y="6538913"/>
          <p14:tracePt t="35984" x="1825625" y="6546850"/>
          <p14:tracePt t="35990" x="1817688" y="6546850"/>
          <p14:tracePt t="36726" x="1825625" y="6546850"/>
          <p14:tracePt t="36734" x="1857375" y="6546850"/>
          <p14:tracePt t="36742" x="1897063" y="6546850"/>
          <p14:tracePt t="36753" x="1952625" y="6546850"/>
          <p14:tracePt t="36758" x="1984375" y="6546850"/>
          <p14:tracePt t="36769" x="2017713" y="6546850"/>
          <p14:tracePt t="36774" x="2041525" y="6546850"/>
          <p14:tracePt t="36787" x="2049463" y="6546850"/>
          <p14:tracePt t="36790" x="2057400" y="6546850"/>
          <p14:tracePt t="36799" x="2065338" y="6546850"/>
          <p14:tracePt t="36806" x="2089150" y="6546850"/>
          <p14:tracePt t="36815" x="2105025" y="6546850"/>
          <p14:tracePt t="36822" x="2128838" y="6546850"/>
          <p14:tracePt t="36830" x="2152650" y="6546850"/>
          <p14:tracePt t="36838" x="2184400" y="6546850"/>
          <p14:tracePt t="36846" x="2216150" y="6546850"/>
          <p14:tracePt t="36856" x="2247900" y="6546850"/>
          <p14:tracePt t="36861" x="2271713" y="6546850"/>
          <p14:tracePt t="36869" x="2287588" y="6546850"/>
          <p14:tracePt t="36878" x="2303463" y="6546850"/>
          <p14:tracePt t="36885" x="2311400" y="6546850"/>
          <p14:tracePt t="36903" x="2319338" y="6546850"/>
          <p14:tracePt t="36934" x="2327275" y="6546850"/>
          <p14:tracePt t="36942" x="2335213" y="6546850"/>
          <p14:tracePt t="36952" x="2351088" y="6546850"/>
          <p14:tracePt t="36959" x="2374900" y="6546850"/>
          <p14:tracePt t="36967" x="2408238" y="6546850"/>
          <p14:tracePt t="36974" x="2455863" y="6546850"/>
          <p14:tracePt t="36983" x="2495550" y="6546850"/>
          <p14:tracePt t="36990" x="2543175" y="6546850"/>
          <p14:tracePt t="36998" x="2582863" y="6546850"/>
          <p14:tracePt t="37006" x="2614613" y="6546850"/>
          <p14:tracePt t="37014" x="2646363" y="6546850"/>
          <p14:tracePt t="37022" x="2670175" y="6546850"/>
          <p14:tracePt t="37031" x="2693988" y="6546850"/>
          <p14:tracePt t="37038" x="2709863" y="6546850"/>
          <p14:tracePt t="37046" x="2733675" y="6546850"/>
          <p14:tracePt t="37054" x="2751138" y="6546850"/>
          <p14:tracePt t="37062" x="2759075" y="6546850"/>
          <p14:tracePt t="37070" x="2767013" y="6546850"/>
          <p14:tracePt t="37078" x="2782888" y="6546850"/>
          <p14:tracePt t="37086" x="2790825" y="6546850"/>
          <p14:tracePt t="37094" x="2806700" y="6546850"/>
          <p14:tracePt t="37102" x="2822575" y="6546850"/>
          <p14:tracePt t="37110" x="2846388" y="6546850"/>
          <p14:tracePt t="37118" x="2870200" y="6546850"/>
          <p14:tracePt t="37126" x="2901950" y="6546850"/>
          <p14:tracePt t="37134" x="2933700" y="6546850"/>
          <p14:tracePt t="37142" x="2965450" y="6546850"/>
          <p14:tracePt t="37150" x="2997200" y="6546850"/>
          <p14:tracePt t="37158" x="3036888" y="6546850"/>
          <p14:tracePt t="37167" x="3068638" y="6546850"/>
          <p14:tracePt t="37174" x="3100388" y="6546850"/>
          <p14:tracePt t="37181" x="3133725" y="6546850"/>
          <p14:tracePt t="37190" x="3165475" y="6546850"/>
          <p14:tracePt t="37198" x="3197225" y="6546850"/>
          <p14:tracePt t="37206" x="3221038" y="6546850"/>
          <p14:tracePt t="37215" x="3244850" y="6546850"/>
          <p14:tracePt t="37222" x="3268663" y="6546850"/>
          <p14:tracePt t="37231" x="3292475" y="6546850"/>
          <p14:tracePt t="37238" x="3316288" y="6546850"/>
          <p14:tracePt t="37246" x="3340100" y="6546850"/>
          <p14:tracePt t="37254" x="3363913" y="6546850"/>
          <p14:tracePt t="37262" x="3387725" y="6546850"/>
          <p14:tracePt t="37271" x="3419475" y="6546850"/>
          <p14:tracePt t="37278" x="3451225" y="6546850"/>
          <p14:tracePt t="37287" x="3500438" y="6546850"/>
          <p14:tracePt t="37294" x="3540125" y="6546850"/>
          <p14:tracePt t="37304" x="3579813" y="6546850"/>
          <p14:tracePt t="37311" x="3627438" y="6546850"/>
          <p14:tracePt t="37319" x="3683000" y="6546850"/>
          <p14:tracePt t="37326" x="3722688" y="6546850"/>
          <p14:tracePt t="37334" x="3762375" y="6546850"/>
          <p14:tracePt t="37342" x="3802063" y="6546850"/>
          <p14:tracePt t="37351" x="3833813" y="6546850"/>
          <p14:tracePt t="37358" x="3867150" y="6546850"/>
          <p14:tracePt t="37367" x="3890963" y="6546850"/>
          <p14:tracePt t="37374" x="3914775" y="6546850"/>
          <p14:tracePt t="37384" x="3938588" y="6546850"/>
          <p14:tracePt t="37390" x="3962400" y="6546850"/>
          <p14:tracePt t="37399" x="3994150" y="6546850"/>
          <p14:tracePt t="37406" x="4025900" y="6546850"/>
          <p14:tracePt t="37415" x="4065588" y="6546850"/>
          <p14:tracePt t="37422" x="4113213" y="6546850"/>
          <p14:tracePt t="37430" x="4152900" y="6546850"/>
          <p14:tracePt t="37438" x="4200525" y="6546850"/>
          <p14:tracePt t="37446" x="4241800" y="6546850"/>
          <p14:tracePt t="37455" x="4297363" y="6546850"/>
          <p14:tracePt t="37463" x="4337050" y="6546850"/>
          <p14:tracePt t="37471" x="4384675" y="6546850"/>
          <p14:tracePt t="37478" x="4432300" y="6546850"/>
          <p14:tracePt t="37486" x="4487863" y="6546850"/>
          <p14:tracePt t="37494" x="4535488" y="6546850"/>
          <p14:tracePt t="37502" x="4576763" y="6546850"/>
          <p14:tracePt t="37510" x="4632325" y="6546850"/>
          <p14:tracePt t="37518" x="4679950" y="6546850"/>
          <p14:tracePt t="37526" x="4735513" y="6546850"/>
          <p14:tracePt t="37534" x="4799013" y="6546850"/>
          <p14:tracePt t="37542" x="4862513" y="6546850"/>
          <p14:tracePt t="37551" x="4918075" y="6546850"/>
          <p14:tracePt t="37558" x="4983163" y="6546850"/>
          <p14:tracePt t="37567" x="5046663" y="6546850"/>
          <p14:tracePt t="37574" x="5110163" y="6554788"/>
          <p14:tracePt t="37584" x="5157788" y="6554788"/>
          <p14:tracePt t="37590" x="5229225" y="6562725"/>
          <p14:tracePt t="37599" x="5276850" y="6562725"/>
          <p14:tracePt t="37606" x="5326063" y="6562725"/>
          <p14:tracePt t="37615" x="5381625" y="6562725"/>
          <p14:tracePt t="37622" x="5437188" y="6562725"/>
          <p14:tracePt t="37630" x="5484813" y="6562725"/>
          <p14:tracePt t="37638" x="5532438" y="6562725"/>
          <p14:tracePt t="37646" x="5588000" y="6562725"/>
          <p14:tracePt t="37655" x="5651500" y="6562725"/>
          <p14:tracePt t="37662" x="5716588" y="6562725"/>
          <p14:tracePt t="37670" x="5788025" y="6562725"/>
          <p14:tracePt t="37678" x="5851525" y="6562725"/>
          <p14:tracePt t="37686" x="5922963" y="6562725"/>
          <p14:tracePt t="37694" x="6002338" y="6562725"/>
          <p14:tracePt t="37702" x="6075363" y="6562725"/>
          <p14:tracePt t="37710" x="6162675" y="6562725"/>
          <p14:tracePt t="37718" x="6242050" y="6562725"/>
          <p14:tracePt t="37726" x="6321425" y="6562725"/>
          <p14:tracePt t="37734" x="6392863" y="6562725"/>
          <p14:tracePt t="37742" x="6465888" y="6562725"/>
          <p14:tracePt t="37750" x="6537325" y="6562725"/>
          <p14:tracePt t="37759" x="6616700" y="6562725"/>
          <p14:tracePt t="37767" x="6680200" y="6562725"/>
          <p14:tracePt t="37774" x="6751638" y="6562725"/>
          <p14:tracePt t="37784" x="6816725" y="6562725"/>
          <p14:tracePt t="37790" x="6872288" y="6562725"/>
          <p14:tracePt t="37799" x="6927850" y="6562725"/>
          <p14:tracePt t="37806" x="6967538" y="6562725"/>
          <p14:tracePt t="37815" x="6999288" y="6562725"/>
          <p14:tracePt t="37822" x="7023100" y="6562725"/>
          <p14:tracePt t="37830" x="7046913" y="6562725"/>
          <p14:tracePt t="37838" x="7070725" y="6562725"/>
          <p14:tracePt t="37847" x="7094538" y="6562725"/>
          <p14:tracePt t="37854" x="7118350" y="6562725"/>
          <p14:tracePt t="37862" x="7143750" y="6562725"/>
          <p14:tracePt t="37870" x="7175500" y="6562725"/>
          <p14:tracePt t="37878" x="7223125" y="6562725"/>
          <p14:tracePt t="37887" x="7270750" y="6562725"/>
          <p14:tracePt t="37894" x="7326313" y="6562725"/>
          <p14:tracePt t="37903" x="7389813" y="6562725"/>
          <p14:tracePt t="37910" x="7453313" y="6562725"/>
          <p14:tracePt t="37918" x="7518400" y="6562725"/>
          <p14:tracePt t="37926" x="7581900" y="6562725"/>
          <p14:tracePt t="37935" x="7645400" y="6562725"/>
          <p14:tracePt t="37942" x="7700963" y="6562725"/>
          <p14:tracePt t="37950" x="7756525" y="6562725"/>
          <p14:tracePt t="37959" x="7788275" y="6562725"/>
          <p14:tracePt t="37969" x="7820025" y="6562725"/>
          <p14:tracePt t="37974" x="7851775" y="6562725"/>
          <p14:tracePt t="37984" x="7877175" y="6562725"/>
          <p14:tracePt t="37990" x="7900988" y="6562725"/>
          <p14:tracePt t="37999" x="7924800" y="6562725"/>
          <p14:tracePt t="38006" x="7956550" y="6554788"/>
          <p14:tracePt t="38015" x="7980363" y="6546850"/>
          <p14:tracePt t="38022" x="7996238" y="6546850"/>
          <p14:tracePt t="38030" x="8027988" y="6538913"/>
          <p14:tracePt t="38038" x="8051800" y="6538913"/>
          <p14:tracePt t="38046" x="8091488" y="6530975"/>
          <p14:tracePt t="38054" x="8123238" y="6523038"/>
          <p14:tracePt t="38062" x="8162925" y="6523038"/>
          <p14:tracePt t="38070" x="8202613" y="6515100"/>
          <p14:tracePt t="38078" x="8243888" y="6499225"/>
          <p14:tracePt t="38086" x="8275638" y="6491288"/>
          <p14:tracePt t="38094" x="8299450" y="6483350"/>
          <p14:tracePt t="38102" x="8323263" y="6475413"/>
          <p14:tracePt t="38110" x="8339138" y="6475413"/>
          <p14:tracePt t="38118" x="8347075" y="6467475"/>
          <p14:tracePt t="38126" x="8362950" y="6459538"/>
          <p14:tracePt t="38134" x="8370888" y="6459538"/>
          <p14:tracePt t="38143" x="8394700" y="6459538"/>
          <p14:tracePt t="38151" x="8402638" y="6459538"/>
          <p14:tracePt t="38159" x="8434388" y="6451600"/>
          <p14:tracePt t="38167" x="8458200" y="6443663"/>
          <p14:tracePt t="38174" x="8474075" y="6443663"/>
          <p14:tracePt t="38184" x="8497888" y="6435725"/>
          <p14:tracePt t="38190" x="8513763" y="6435725"/>
          <p14:tracePt t="38199" x="8521700" y="6427788"/>
          <p14:tracePt t="38350" x="0" y="0"/>
        </p14:tracePtLst>
        <p14:tracePtLst>
          <p14:tracePt t="39144" x="8593138" y="2033588"/>
          <p14:tracePt t="39151" x="8569325" y="2025650"/>
          <p14:tracePt t="39158" x="8553450" y="2025650"/>
          <p14:tracePt t="39169" x="8513763" y="2025650"/>
          <p14:tracePt t="39175" x="8474075" y="2017713"/>
          <p14:tracePt t="39183" x="8442325" y="2009775"/>
          <p14:tracePt t="39190" x="8418513" y="2009775"/>
          <p14:tracePt t="39200" x="8386763" y="2009775"/>
          <p14:tracePt t="39206" x="8347075" y="2009775"/>
          <p14:tracePt t="39215" x="8299450" y="2009775"/>
          <p14:tracePt t="39222" x="8267700" y="2009775"/>
          <p14:tracePt t="39230" x="8243888" y="2009775"/>
          <p14:tracePt t="39238" x="8218488" y="2009775"/>
          <p14:tracePt t="39246" x="8194675" y="2009775"/>
          <p14:tracePt t="39254" x="8186738" y="2009775"/>
          <p14:tracePt t="39262" x="8170863" y="2009775"/>
          <p14:tracePt t="39278" x="8147050" y="2017713"/>
          <p14:tracePt t="39286" x="8147050" y="2025650"/>
          <p14:tracePt t="39294" x="8139113" y="2025650"/>
          <p14:tracePt t="39302" x="8123238" y="2033588"/>
          <p14:tracePt t="39310" x="8115300" y="2041525"/>
          <p14:tracePt t="39318" x="8099425" y="2057400"/>
          <p14:tracePt t="39326" x="8091488" y="2065338"/>
          <p14:tracePt t="39334" x="8083550" y="2081213"/>
          <p14:tracePt t="39342" x="8083550" y="2089150"/>
          <p14:tracePt t="39350" x="8067675" y="2105025"/>
          <p14:tracePt t="39358" x="8059738" y="2120900"/>
          <p14:tracePt t="39366" x="8051800" y="2144713"/>
          <p14:tracePt t="39374" x="8035925" y="2160588"/>
          <p14:tracePt t="39383" x="8035925" y="2176463"/>
          <p14:tracePt t="39390" x="8027988" y="2192338"/>
          <p14:tracePt t="39398" x="8020050" y="2216150"/>
          <p14:tracePt t="39406" x="8012113" y="2241550"/>
          <p14:tracePt t="39414" x="8012113" y="2265363"/>
          <p14:tracePt t="39422" x="8012113" y="2305050"/>
          <p14:tracePt t="39430" x="8004175" y="2336800"/>
          <p14:tracePt t="39438" x="7996238" y="2368550"/>
          <p14:tracePt t="39446" x="7996238" y="2392363"/>
          <p14:tracePt t="39454" x="7996238" y="2416175"/>
          <p14:tracePt t="39463" x="7996238" y="2439988"/>
          <p14:tracePt t="39470" x="7996238" y="2463800"/>
          <p14:tracePt t="39478" x="7996238" y="2487613"/>
          <p14:tracePt t="39486" x="7996238" y="2503488"/>
          <p14:tracePt t="39494" x="7996238" y="2543175"/>
          <p14:tracePt t="39502" x="7996238" y="2559050"/>
          <p14:tracePt t="39510" x="7996238" y="2592388"/>
          <p14:tracePt t="39518" x="8004175" y="2608263"/>
          <p14:tracePt t="39526" x="8004175" y="2616200"/>
          <p14:tracePt t="39534" x="8020050" y="2640013"/>
          <p14:tracePt t="39543" x="8020050" y="2655888"/>
          <p14:tracePt t="39550" x="8027988" y="2663825"/>
          <p14:tracePt t="39558" x="8035925" y="2679700"/>
          <p14:tracePt t="39567" x="8043863" y="2695575"/>
          <p14:tracePt t="39574" x="8059738" y="2711450"/>
          <p14:tracePt t="39584" x="8067675" y="2719388"/>
          <p14:tracePt t="39590" x="8083550" y="2727325"/>
          <p14:tracePt t="39599" x="8099425" y="2743200"/>
          <p14:tracePt t="39606" x="8107363" y="2751138"/>
          <p14:tracePt t="39614" x="8123238" y="2759075"/>
          <p14:tracePt t="39622" x="8147050" y="2759075"/>
          <p14:tracePt t="39632" x="8154988" y="2759075"/>
          <p14:tracePt t="39638" x="8186738" y="2767013"/>
          <p14:tracePt t="39646" x="8202613" y="2767013"/>
          <p14:tracePt t="39654" x="8235950" y="2774950"/>
          <p14:tracePt t="39662" x="8251825" y="2782888"/>
          <p14:tracePt t="39670" x="8275638" y="2790825"/>
          <p14:tracePt t="39679" x="8315325" y="2798763"/>
          <p14:tracePt t="39686" x="8347075" y="2798763"/>
          <p14:tracePt t="39694" x="8386763" y="2798763"/>
          <p14:tracePt t="39702" x="8418513" y="2798763"/>
          <p14:tracePt t="39710" x="8458200" y="2798763"/>
          <p14:tracePt t="39718" x="8489950" y="2798763"/>
          <p14:tracePt t="39726" x="8513763" y="2798763"/>
          <p14:tracePt t="39734" x="8545513" y="2798763"/>
          <p14:tracePt t="39742" x="8561388" y="2798763"/>
          <p14:tracePt t="39751" x="8585200" y="2790825"/>
          <p14:tracePt t="39758" x="8602663" y="2782888"/>
          <p14:tracePt t="39767" x="8618538" y="2782888"/>
          <p14:tracePt t="39775" x="8642350" y="2774950"/>
          <p14:tracePt t="39784" x="8666163" y="2774950"/>
          <p14:tracePt t="39790" x="8689975" y="2767013"/>
          <p14:tracePt t="39799" x="8713788" y="2751138"/>
          <p14:tracePt t="39806" x="8729663" y="2743200"/>
          <p14:tracePt t="39814" x="8745538" y="2727325"/>
          <p14:tracePt t="39822" x="8769350" y="2719388"/>
          <p14:tracePt t="39830" x="8785225" y="2695575"/>
          <p14:tracePt t="39839" x="8801100" y="2679700"/>
          <p14:tracePt t="39846" x="8816975" y="2671763"/>
          <p14:tracePt t="39855" x="8824913" y="2655888"/>
          <p14:tracePt t="39862" x="8832850" y="2640013"/>
          <p14:tracePt t="39870" x="8840788" y="2632075"/>
          <p14:tracePt t="39878" x="8848725" y="2616200"/>
          <p14:tracePt t="39886" x="8856663" y="2600325"/>
          <p14:tracePt t="39894" x="8864600" y="2584450"/>
          <p14:tracePt t="39902" x="8864600" y="2566988"/>
          <p14:tracePt t="39910" x="8872538" y="2551113"/>
          <p14:tracePt t="39918" x="8880475" y="2519363"/>
          <p14:tracePt t="39926" x="8880475" y="2503488"/>
          <p14:tracePt t="39934" x="8880475" y="2479675"/>
          <p14:tracePt t="39942" x="8880475" y="2447925"/>
          <p14:tracePt t="39952" x="8880475" y="2424113"/>
          <p14:tracePt t="39958" x="8880475" y="2408238"/>
          <p14:tracePt t="39967" x="8880475" y="2392363"/>
          <p14:tracePt t="39974" x="8880475" y="2384425"/>
          <p14:tracePt t="39983" x="8880475" y="2376488"/>
          <p14:tracePt t="39990" x="8880475" y="2352675"/>
          <p14:tracePt t="39998" x="8880475" y="2328863"/>
          <p14:tracePt t="40006" x="8864600" y="2297113"/>
          <p14:tracePt t="40015" x="8856663" y="2265363"/>
          <p14:tracePt t="40022" x="8832850" y="2216150"/>
          <p14:tracePt t="40030" x="8809038" y="2168525"/>
          <p14:tracePt t="40038" x="8785225" y="2120900"/>
          <p14:tracePt t="40047" x="8753475" y="2065338"/>
          <p14:tracePt t="40054" x="8721725" y="2025650"/>
          <p14:tracePt t="40062" x="8705850" y="1993900"/>
          <p14:tracePt t="40070" x="8689975" y="1978025"/>
          <p14:tracePt t="40078" x="8674100" y="1962150"/>
          <p14:tracePt t="40086" x="8666163" y="1946275"/>
          <p14:tracePt t="40094" x="8650288" y="1938338"/>
          <p14:tracePt t="40102" x="8650288" y="1922463"/>
          <p14:tracePt t="40110" x="8642350" y="1922463"/>
          <p14:tracePt t="40118" x="8634413" y="1914525"/>
          <p14:tracePt t="4015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hteck 24">
            <a:extLst>
              <a:ext uri="{FF2B5EF4-FFF2-40B4-BE49-F238E27FC236}">
                <a16:creationId xmlns:a16="http://schemas.microsoft.com/office/drawing/2014/main" id="{4D36F7BD-F182-4F10-8999-10F3D7D4C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746375"/>
            <a:ext cx="8389938" cy="3386138"/>
          </a:xfrm>
          <a:prstGeom prst="rect">
            <a:avLst/>
          </a:prstGeom>
          <a:solidFill>
            <a:srgbClr val="EB2015">
              <a:alpha val="2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 b="1"/>
              <a:t>Random Forest Regression </a:t>
            </a:r>
            <a:r>
              <a:rPr lang="de-DE" altLang="de-DE" sz="2000"/>
              <a:t>with repeated k-fold cross-validation</a:t>
            </a:r>
            <a:endParaRPr lang="de-DE" altLang="de-DE" sz="2000" b="1"/>
          </a:p>
        </p:txBody>
      </p:sp>
      <p:sp>
        <p:nvSpPr>
          <p:cNvPr id="35843" name="Foliennummernplatzhalter 4">
            <a:extLst>
              <a:ext uri="{FF2B5EF4-FFF2-40B4-BE49-F238E27FC236}">
                <a16:creationId xmlns:a16="http://schemas.microsoft.com/office/drawing/2014/main" id="{71FB258D-72A2-4719-9559-CB9CFE72CE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C65852-9758-48D2-B794-13688EDD0F9D}" type="slidenum">
              <a:rPr lang="de-DE" altLang="de-DE" sz="1200" smtClean="0">
                <a:solidFill>
                  <a:srgbClr val="828480"/>
                </a:solidFill>
              </a:rPr>
              <a:pPr/>
              <a:t>11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35844" name="Datumsplatzhalter 3">
            <a:extLst>
              <a:ext uri="{FF2B5EF4-FFF2-40B4-BE49-F238E27FC236}">
                <a16:creationId xmlns:a16="http://schemas.microsoft.com/office/drawing/2014/main" id="{C9E14F90-96C4-4EB1-A87F-07AC55D9041A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7E7BF493-728D-4C89-AD87-7DCD69A9C1C7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pic>
        <p:nvPicPr>
          <p:cNvPr id="35845" name="Picture 7" descr="H:\Publikationen_DIGI-Humus\Präsentation_DBG_Bern_2019\scheme_rf.PNG">
            <a:extLst>
              <a:ext uri="{FF2B5EF4-FFF2-40B4-BE49-F238E27FC236}">
                <a16:creationId xmlns:a16="http://schemas.microsoft.com/office/drawing/2014/main" id="{937A8033-BB9C-4F0C-9DDB-E759CB63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3189288"/>
            <a:ext cx="47085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Rechteck 24">
            <a:extLst>
              <a:ext uri="{FF2B5EF4-FFF2-40B4-BE49-F238E27FC236}">
                <a16:creationId xmlns:a16="http://schemas.microsoft.com/office/drawing/2014/main" id="{B341C15C-3B18-4330-A768-9F10B3C08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8638" y="1052513"/>
            <a:ext cx="5275262" cy="1068387"/>
          </a:xfrm>
          <a:prstGeom prst="rect">
            <a:avLst/>
          </a:prstGeom>
          <a:solidFill>
            <a:srgbClr val="EB2015">
              <a:alpha val="2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de-DE" sz="2000" b="1"/>
              <a:t>Feature selection </a:t>
            </a:r>
            <a:r>
              <a:rPr lang="en-US" altLang="de-DE" sz="2000"/>
              <a:t>using recursive feature elimination (RFE)</a:t>
            </a:r>
          </a:p>
        </p:txBody>
      </p:sp>
      <p:cxnSp>
        <p:nvCxnSpPr>
          <p:cNvPr id="35847" name="Gerade Verbindung mit Pfeil 61">
            <a:extLst>
              <a:ext uri="{FF2B5EF4-FFF2-40B4-BE49-F238E27FC236}">
                <a16:creationId xmlns:a16="http://schemas.microsoft.com/office/drawing/2014/main" id="{E426F9AE-6CAD-42B3-A4C1-303AA8AA12A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62450" y="2120900"/>
            <a:ext cx="0" cy="55403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Rectangle 2">
            <a:extLst>
              <a:ext uri="{FF2B5EF4-FFF2-40B4-BE49-F238E27FC236}">
                <a16:creationId xmlns:a16="http://schemas.microsoft.com/office/drawing/2014/main" id="{0BCDA280-E51E-4E7E-9130-87F57AA9ED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model</a:t>
            </a:r>
            <a:endParaRPr lang="de-DE" altLang="de-DE" sz="2000" b="1" kern="0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087F758-7EAC-4A84-9301-79BFF10FC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75"/>
    </mc:Choice>
    <mc:Fallback xmlns="">
      <p:transition spd="slow" advTm="38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370" x="3021013" y="4976813"/>
          <p14:tracePt t="28384" x="3005138" y="4992688"/>
          <p14:tracePt t="28392" x="2989263" y="5016500"/>
          <p14:tracePt t="28400" x="2973388" y="5056188"/>
          <p14:tracePt t="28409" x="2957513" y="5087938"/>
          <p14:tracePt t="28415" x="2941638" y="5135563"/>
          <p14:tracePt t="28423" x="2925763" y="5183188"/>
          <p14:tracePt t="28431" x="2909888" y="5230813"/>
          <p14:tracePt t="28439" x="2894013" y="5270500"/>
          <p14:tracePt t="28447" x="2886075" y="5319713"/>
          <p14:tracePt t="28455" x="2878138" y="5351463"/>
          <p14:tracePt t="28463" x="2878138" y="5383213"/>
          <p14:tracePt t="28471" x="2878138" y="5422900"/>
          <p14:tracePt t="28479" x="2878138" y="5454650"/>
          <p14:tracePt t="28488" x="2878138" y="5486400"/>
          <p14:tracePt t="28495" x="2878138" y="5518150"/>
          <p14:tracePt t="28503" x="2878138" y="5549900"/>
          <p14:tracePt t="28511" x="2878138" y="5581650"/>
          <p14:tracePt t="28519" x="2878138" y="5605463"/>
          <p14:tracePt t="28530" x="2878138" y="5621338"/>
          <p14:tracePt t="28535" x="2878138" y="5629275"/>
          <p14:tracePt t="28576" x="2909888" y="5629275"/>
          <p14:tracePt t="28584" x="2957513" y="5613400"/>
          <p14:tracePt t="28592" x="3021013" y="5589588"/>
          <p14:tracePt t="28600" x="3100388" y="5541963"/>
          <p14:tracePt t="28608" x="3189288" y="5502275"/>
          <p14:tracePt t="28616" x="3276600" y="5454650"/>
          <p14:tracePt t="28617" x="0" y="0"/>
        </p14:tracePtLst>
        <p14:tracePtLst>
          <p14:tracePt t="28923" x="4440238" y="4951413"/>
          <p14:tracePt t="28928" x="4432300" y="4976813"/>
          <p14:tracePt t="28936" x="4424363" y="5008563"/>
          <p14:tracePt t="28949" x="4408488" y="5056188"/>
          <p14:tracePt t="28952" x="4384675" y="5103813"/>
          <p14:tracePt t="28960" x="4368800" y="5151438"/>
          <p14:tracePt t="28968" x="4344988" y="5199063"/>
          <p14:tracePt t="28976" x="4329113" y="5238750"/>
          <p14:tracePt t="28984" x="4305300" y="5286375"/>
          <p14:tracePt t="28992" x="4289425" y="5335588"/>
          <p14:tracePt t="29000" x="4273550" y="5383213"/>
          <p14:tracePt t="29008" x="4265613" y="5422900"/>
          <p14:tracePt t="29016" x="4257675" y="5470525"/>
          <p14:tracePt t="29024" x="4249738" y="5526088"/>
          <p14:tracePt t="29032" x="4249738" y="5557838"/>
          <p14:tracePt t="29040" x="4249738" y="5605463"/>
          <p14:tracePt t="29048" x="4257675" y="5629275"/>
          <p14:tracePt t="29056" x="4273550" y="5653088"/>
          <p14:tracePt t="29065" x="4273550" y="5678488"/>
          <p14:tracePt t="29072" x="4289425" y="5694363"/>
          <p14:tracePt t="29080" x="4297363" y="5694363"/>
          <p14:tracePt t="29088" x="4313238" y="5702300"/>
          <p14:tracePt t="29104" x="4344988" y="5702300"/>
          <p14:tracePt t="29112" x="4368800" y="5694363"/>
          <p14:tracePt t="29120" x="4416425" y="5686425"/>
          <p14:tracePt t="29128" x="4471988" y="5670550"/>
          <p14:tracePt t="29129" x="0" y="0"/>
        </p14:tracePtLst>
        <p14:tracePtLst>
          <p14:tracePt t="29514" x="6067425" y="4848225"/>
          <p14:tracePt t="29528" x="6083300" y="4848225"/>
          <p14:tracePt t="29536" x="6099175" y="4895850"/>
          <p14:tracePt t="29544" x="6115050" y="4943475"/>
          <p14:tracePt t="29552" x="6146800" y="5000625"/>
          <p14:tracePt t="29560" x="6170613" y="5056188"/>
          <p14:tracePt t="29568" x="6194425" y="5119688"/>
          <p14:tracePt t="29576" x="6218238" y="5175250"/>
          <p14:tracePt t="29584" x="6234113" y="5222875"/>
          <p14:tracePt t="29592" x="6257925" y="5262563"/>
          <p14:tracePt t="29600" x="6265863" y="5294313"/>
          <p14:tracePt t="29608" x="6281738" y="5327650"/>
          <p14:tracePt t="29616" x="6297613" y="5351463"/>
          <p14:tracePt t="29624" x="6305550" y="5367338"/>
          <p14:tracePt t="29633" x="6313488" y="5383213"/>
          <p14:tracePt t="29640" x="6321425" y="5391150"/>
          <p14:tracePt t="29649" x="6329363" y="5399088"/>
          <p14:tracePt t="29663" x="6329363" y="5407025"/>
          <p14:tracePt t="29671" x="6337300" y="5414963"/>
          <p14:tracePt t="29679" x="6345238" y="5430838"/>
          <p14:tracePt t="29687" x="6345238" y="5438775"/>
          <p14:tracePt t="29695" x="6353175" y="5454650"/>
          <p14:tracePt t="29703" x="6369050" y="5470525"/>
          <p14:tracePt t="29711" x="6376988" y="5486400"/>
          <p14:tracePt t="29719" x="6384925" y="5494338"/>
          <p14:tracePt t="29728" x="6392863" y="5510213"/>
          <p14:tracePt t="29736" x="6410325" y="5526088"/>
          <p14:tracePt t="29746" x="6410325" y="5534025"/>
          <p14:tracePt t="29752" x="6418263" y="5549900"/>
          <p14:tracePt t="29760" x="6426200" y="5549900"/>
          <p14:tracePt t="29776" x="6426200" y="5557838"/>
          <p14:tracePt t="29815" x="6434138" y="5565775"/>
          <p14:tracePt t="29823" x="6442075" y="5573713"/>
          <p14:tracePt t="29831" x="6450013" y="5573713"/>
          <p14:tracePt t="29839" x="6465888" y="5581650"/>
          <p14:tracePt t="29847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nummernplatzhalter 4">
            <a:extLst>
              <a:ext uri="{FF2B5EF4-FFF2-40B4-BE49-F238E27FC236}">
                <a16:creationId xmlns:a16="http://schemas.microsoft.com/office/drawing/2014/main" id="{E32504E2-18DA-4D4F-84AD-647E1D85F0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875B00D-7F53-450E-8A68-0E7A12319FB6}" type="slidenum">
              <a:rPr lang="de-DE" altLang="de-DE" sz="1200" smtClean="0">
                <a:solidFill>
                  <a:srgbClr val="828480"/>
                </a:solidFill>
              </a:rPr>
              <a:pPr/>
              <a:t>12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37891" name="Datumsplatzhalter 3">
            <a:extLst>
              <a:ext uri="{FF2B5EF4-FFF2-40B4-BE49-F238E27FC236}">
                <a16:creationId xmlns:a16="http://schemas.microsoft.com/office/drawing/2014/main" id="{A167541F-0712-48D3-B4AF-1EF8A8A43DCA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98B45A5F-C9E8-489E-8116-8C2D598B3F10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pic>
        <p:nvPicPr>
          <p:cNvPr id="37892" name="Grafik 19">
            <a:extLst>
              <a:ext uri="{FF2B5EF4-FFF2-40B4-BE49-F238E27FC236}">
                <a16:creationId xmlns:a16="http://schemas.microsoft.com/office/drawing/2014/main" id="{34ACCCDC-9A90-4FCC-AE57-486E25BC67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719138"/>
            <a:ext cx="3516313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Grafik 4">
            <a:extLst>
              <a:ext uri="{FF2B5EF4-FFF2-40B4-BE49-F238E27FC236}">
                <a16:creationId xmlns:a16="http://schemas.microsoft.com/office/drawing/2014/main" id="{48859B78-88B8-4C9E-865C-D924DBCB1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719138"/>
            <a:ext cx="4608512" cy="614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Grafik 1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333DBD5A-1193-4FB1-822C-F86C2505F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188"/>
            <a:ext cx="827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BF0CCD6F-225D-4596-8A29-ADCE536465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Results</a:t>
            </a:r>
            <a:r>
              <a:rPr lang="de-DE" altLang="de-DE" sz="2000" b="1" dirty="0"/>
              <a:t> and </a:t>
            </a:r>
            <a:r>
              <a:rPr lang="de-DE" altLang="de-DE" sz="2000" b="1" dirty="0" err="1"/>
              <a:t>discussion</a:t>
            </a:r>
            <a:r>
              <a:rPr lang="de-DE" altLang="de-DE" sz="2000" b="1" dirty="0"/>
              <a:t> – RMSE and </a:t>
            </a:r>
            <a:r>
              <a:rPr lang="de-DE" altLang="de-DE" sz="2000" b="1" dirty="0" err="1"/>
              <a:t>observations</a:t>
            </a:r>
            <a:endParaRPr lang="de-DE" altLang="de-DE" sz="2000" b="1" kern="0" dirty="0"/>
          </a:p>
        </p:txBody>
      </p:sp>
      <p:sp>
        <p:nvSpPr>
          <p:cNvPr id="37896" name="Textfeld 1">
            <a:extLst>
              <a:ext uri="{FF2B5EF4-FFF2-40B4-BE49-F238E27FC236}">
                <a16:creationId xmlns:a16="http://schemas.microsoft.com/office/drawing/2014/main" id="{64B82A7A-8F36-4A37-B9B8-D74B6192F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338" y="750888"/>
            <a:ext cx="720725" cy="2778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200"/>
              <a:t>A</a:t>
            </a:r>
          </a:p>
        </p:txBody>
      </p:sp>
      <p:sp>
        <p:nvSpPr>
          <p:cNvPr id="37897" name="Textfeld 8">
            <a:extLst>
              <a:ext uri="{FF2B5EF4-FFF2-40B4-BE49-F238E27FC236}">
                <a16:creationId xmlns:a16="http://schemas.microsoft.com/office/drawing/2014/main" id="{5CBBBBD0-F4EF-4D87-9387-0457D59D0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752475"/>
            <a:ext cx="7207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200"/>
              <a:t>O</a:t>
            </a:r>
          </a:p>
        </p:txBody>
      </p:sp>
      <p:sp>
        <p:nvSpPr>
          <p:cNvPr id="37898" name="Textfeld 9">
            <a:extLst>
              <a:ext uri="{FF2B5EF4-FFF2-40B4-BE49-F238E27FC236}">
                <a16:creationId xmlns:a16="http://schemas.microsoft.com/office/drawing/2014/main" id="{94CD3D74-3D7F-4E64-98C6-465FF2A16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6800" y="765175"/>
            <a:ext cx="717550" cy="2778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200"/>
              <a:t>A</a:t>
            </a:r>
          </a:p>
        </p:txBody>
      </p:sp>
      <p:sp>
        <p:nvSpPr>
          <p:cNvPr id="37899" name="Textfeld 10">
            <a:extLst>
              <a:ext uri="{FF2B5EF4-FFF2-40B4-BE49-F238E27FC236}">
                <a16:creationId xmlns:a16="http://schemas.microsoft.com/office/drawing/2014/main" id="{A53FA44E-CBCD-4211-976D-D9113B42A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765175"/>
            <a:ext cx="719138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200"/>
              <a:t>O</a:t>
            </a:r>
          </a:p>
        </p:txBody>
      </p:sp>
      <p:sp>
        <p:nvSpPr>
          <p:cNvPr id="37900" name="Textfeld 11">
            <a:extLst>
              <a:ext uri="{FF2B5EF4-FFF2-40B4-BE49-F238E27FC236}">
                <a16:creationId xmlns:a16="http://schemas.microsoft.com/office/drawing/2014/main" id="{CFF31369-9FF3-4D09-8839-956A710FAA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1963" y="781050"/>
            <a:ext cx="850900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 sz="1200"/>
          </a:p>
        </p:txBody>
      </p:sp>
      <p:sp>
        <p:nvSpPr>
          <p:cNvPr id="37901" name="Textfeld 12">
            <a:extLst>
              <a:ext uri="{FF2B5EF4-FFF2-40B4-BE49-F238E27FC236}">
                <a16:creationId xmlns:a16="http://schemas.microsoft.com/office/drawing/2014/main" id="{864E9492-5520-44A7-8B54-D3B51E0C3A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5313" y="617538"/>
            <a:ext cx="514350" cy="425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 sz="1200"/>
          </a:p>
        </p:txBody>
      </p:sp>
      <p:sp>
        <p:nvSpPr>
          <p:cNvPr id="37902" name="Textfeld 13">
            <a:extLst>
              <a:ext uri="{FF2B5EF4-FFF2-40B4-BE49-F238E27FC236}">
                <a16:creationId xmlns:a16="http://schemas.microsoft.com/office/drawing/2014/main" id="{2A687AD0-3639-42B4-A232-B2FCE01D4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475" y="311150"/>
            <a:ext cx="965200" cy="7318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 sz="1200"/>
          </a:p>
        </p:txBody>
      </p:sp>
      <p:sp>
        <p:nvSpPr>
          <p:cNvPr id="37903" name="Textfeld 14">
            <a:extLst>
              <a:ext uri="{FF2B5EF4-FFF2-40B4-BE49-F238E27FC236}">
                <a16:creationId xmlns:a16="http://schemas.microsoft.com/office/drawing/2014/main" id="{1F85E90A-675E-4FAA-8350-BAED0967C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5475" y="608013"/>
            <a:ext cx="965200" cy="425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 sz="1200"/>
          </a:p>
        </p:txBody>
      </p:sp>
      <p:sp>
        <p:nvSpPr>
          <p:cNvPr id="37904" name="Textfeld 16">
            <a:extLst>
              <a:ext uri="{FF2B5EF4-FFF2-40B4-BE49-F238E27FC236}">
                <a16:creationId xmlns:a16="http://schemas.microsoft.com/office/drawing/2014/main" id="{F23B91E5-6B25-4AC9-8F8E-DE8C13D68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7763" y="601663"/>
            <a:ext cx="1473200" cy="425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 sz="1200"/>
          </a:p>
        </p:txBody>
      </p:sp>
      <p:sp>
        <p:nvSpPr>
          <p:cNvPr id="37905" name="Textfeld 18">
            <a:extLst>
              <a:ext uri="{FF2B5EF4-FFF2-40B4-BE49-F238E27FC236}">
                <a16:creationId xmlns:a16="http://schemas.microsoft.com/office/drawing/2014/main" id="{5FC22495-360C-4458-8A63-1315B7C7C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603250"/>
            <a:ext cx="1473200" cy="425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 sz="1200"/>
          </a:p>
        </p:txBody>
      </p:sp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FF31B20-CA78-47BC-BA6D-0C4C5EB79E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61"/>
    </mc:Choice>
    <mc:Fallback xmlns="">
      <p:transition spd="slow" advTm="736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8" x="5389563" y="862013"/>
          <p14:tracePt t="813" x="5381625" y="862013"/>
          <p14:tracePt t="820" x="5365750" y="862013"/>
          <p14:tracePt t="829" x="5349875" y="852488"/>
          <p14:tracePt t="836" x="5334000" y="836613"/>
          <p14:tracePt t="844" x="5310188" y="820738"/>
          <p14:tracePt t="852" x="5284788" y="812800"/>
          <p14:tracePt t="860" x="5260975" y="788988"/>
          <p14:tracePt t="868" x="5213350" y="765175"/>
          <p14:tracePt t="876" x="5165725" y="741363"/>
          <p14:tracePt t="884" x="5118100" y="717550"/>
          <p14:tracePt t="892" x="5062538" y="693738"/>
          <p14:tracePt t="900" x="4999038" y="669925"/>
          <p14:tracePt t="908" x="4918075" y="638175"/>
          <p14:tracePt t="916" x="4830763" y="606425"/>
          <p14:tracePt t="925" x="4743450" y="582613"/>
          <p14:tracePt t="933" x="4672013" y="566738"/>
          <p14:tracePt t="941" x="4584700" y="550863"/>
          <p14:tracePt t="953" x="4503738" y="534988"/>
          <p14:tracePt t="970" x="4368800" y="509588"/>
          <p14:tracePt t="973" x="4313238" y="493713"/>
          <p14:tracePt t="981" x="4265613" y="485775"/>
          <p14:tracePt t="990" x="4217988" y="477838"/>
          <p14:tracePt t="997" x="4168775" y="477838"/>
          <p14:tracePt t="1006" x="4105275" y="477838"/>
          <p14:tracePt t="1013" x="4025900" y="477838"/>
          <p14:tracePt t="1021" x="3930650" y="477838"/>
          <p14:tracePt t="1029" x="3825875" y="477838"/>
          <p14:tracePt t="1038" x="3722688" y="493713"/>
          <p14:tracePt t="1047" x="3611563" y="509588"/>
          <p14:tracePt t="1052" x="3508375" y="542925"/>
          <p14:tracePt t="1060" x="3411538" y="558800"/>
          <p14:tracePt t="1069" x="3308350" y="574675"/>
          <p14:tracePt t="1076" x="3213100" y="590550"/>
          <p14:tracePt t="1084" x="3133725" y="606425"/>
          <p14:tracePt t="1092" x="3044825" y="630238"/>
          <p14:tracePt t="1100" x="2957513" y="646113"/>
          <p14:tracePt t="1108" x="2870200" y="661988"/>
          <p14:tracePt t="1116" x="2782888" y="677863"/>
          <p14:tracePt t="1124" x="2686050" y="693738"/>
          <p14:tracePt t="1133" x="2559050" y="741363"/>
          <p14:tracePt t="1141" x="2424113" y="796925"/>
          <p14:tracePt t="1149" x="2263775" y="852488"/>
          <p14:tracePt t="1157" x="2112963" y="901700"/>
          <p14:tracePt t="1166" x="2017713" y="933450"/>
          <p14:tracePt t="1174" x="1905000" y="957263"/>
          <p14:tracePt t="1181" x="1809750" y="989013"/>
          <p14:tracePt t="1189" x="1722438" y="1020763"/>
          <p14:tracePt t="1197" x="1641475" y="1052513"/>
          <p14:tracePt t="1205" x="1577975" y="1092200"/>
          <p14:tracePt t="1213" x="1514475" y="1123950"/>
          <p14:tracePt t="1221" x="1458913" y="1163638"/>
          <p14:tracePt t="1229" x="1411288" y="1204913"/>
          <p14:tracePt t="1237" x="1355725" y="1244600"/>
          <p14:tracePt t="1245" x="1292225" y="1292225"/>
          <p14:tracePt t="1254" x="1243013" y="1331913"/>
          <p14:tracePt t="1261" x="1187450" y="1379538"/>
          <p14:tracePt t="1271" x="1123950" y="1419225"/>
          <p14:tracePt t="1277" x="1076325" y="1482725"/>
          <p14:tracePt t="1288" x="1004888" y="1547813"/>
          <p14:tracePt t="1293" x="933450" y="1611313"/>
          <p14:tracePt t="1301" x="876300" y="1690688"/>
          <p14:tracePt t="1309" x="804863" y="1770063"/>
          <p14:tracePt t="1317" x="741363" y="1865313"/>
          <p14:tracePt t="1325" x="669925" y="1954213"/>
          <p14:tracePt t="1333" x="606425" y="2033588"/>
          <p14:tracePt t="1341" x="541338" y="2120900"/>
          <p14:tracePt t="1349" x="485775" y="2200275"/>
          <p14:tracePt t="1356" x="446088" y="2281238"/>
          <p14:tracePt t="1365" x="414338" y="2360613"/>
          <p14:tracePt t="1373" x="382588" y="2424113"/>
          <p14:tracePt t="1381" x="358775" y="2495550"/>
          <p14:tracePt t="1390" x="334963" y="2566988"/>
          <p14:tracePt t="1397" x="319088" y="2647950"/>
          <p14:tracePt t="1406" x="303213" y="2711450"/>
          <p14:tracePt t="1413" x="295275" y="2790825"/>
          <p14:tracePt t="1421" x="279400" y="2862263"/>
          <p14:tracePt t="1429" x="263525" y="2935288"/>
          <p14:tracePt t="1439" x="255588" y="2998788"/>
          <p14:tracePt t="1445" x="239713" y="3062288"/>
          <p14:tracePt t="1453" x="239713" y="3117850"/>
          <p14:tracePt t="1461" x="239713" y="3189288"/>
          <p14:tracePt t="1471" x="239713" y="3262313"/>
          <p14:tracePt t="1477" x="239713" y="3341688"/>
          <p14:tracePt t="1485" x="239713" y="3413125"/>
          <p14:tracePt t="1493" x="247650" y="3508375"/>
          <p14:tracePt t="1501" x="255588" y="3595688"/>
          <p14:tracePt t="1509" x="271463" y="3684588"/>
          <p14:tracePt t="1517" x="287338" y="3763963"/>
          <p14:tracePt t="1525" x="303213" y="3851275"/>
          <p14:tracePt t="1533" x="319088" y="3938588"/>
          <p14:tracePt t="1541" x="334963" y="4019550"/>
          <p14:tracePt t="1549" x="342900" y="4083050"/>
          <p14:tracePt t="1557" x="366713" y="4146550"/>
          <p14:tracePt t="1565" x="382588" y="4210050"/>
          <p14:tracePt t="1573" x="406400" y="4265613"/>
          <p14:tracePt t="1581" x="430213" y="4338638"/>
          <p14:tracePt t="1589" x="454025" y="4394200"/>
          <p14:tracePt t="1597" x="477838" y="4457700"/>
          <p14:tracePt t="1605" x="501650" y="4521200"/>
          <p14:tracePt t="1612" x="533400" y="4584700"/>
          <p14:tracePt t="1622" x="574675" y="4641850"/>
          <p14:tracePt t="1628" x="606425" y="4713288"/>
          <p14:tracePt t="1637" x="646113" y="4768850"/>
          <p14:tracePt t="1645" x="677863" y="4840288"/>
          <p14:tracePt t="1653" x="725488" y="4895850"/>
          <p14:tracePt t="1660" x="757238" y="4967288"/>
          <p14:tracePt t="1670" x="796925" y="5024438"/>
          <p14:tracePt t="1676" x="844550" y="5080000"/>
          <p14:tracePt t="1685" x="908050" y="5135563"/>
          <p14:tracePt t="1693" x="965200" y="5191125"/>
          <p14:tracePt t="1700" x="1036638" y="5246688"/>
          <p14:tracePt t="1708" x="1116013" y="5286375"/>
          <p14:tracePt t="1716" x="1195388" y="5343525"/>
          <p14:tracePt t="1724" x="1258888" y="5383213"/>
          <p14:tracePt t="1733" x="1339850" y="5430838"/>
          <p14:tracePt t="1741" x="1411288" y="5470525"/>
          <p14:tracePt t="1748" x="1474788" y="5502275"/>
          <p14:tracePt t="1756" x="1554163" y="5541963"/>
          <p14:tracePt t="1765" x="1651000" y="5573713"/>
          <p14:tracePt t="1773" x="1762125" y="5613400"/>
          <p14:tracePt t="1781" x="1912938" y="5653088"/>
          <p14:tracePt t="1788" x="2089150" y="5702300"/>
          <p14:tracePt t="1796" x="2279650" y="5734050"/>
          <p14:tracePt t="1806" x="2447925" y="5773738"/>
          <p14:tracePt t="1812" x="2614613" y="5805488"/>
          <p14:tracePt t="1823" x="2741613" y="5829300"/>
          <p14:tracePt t="1828" x="2862263" y="5853113"/>
          <p14:tracePt t="1837" x="2973388" y="5876925"/>
          <p14:tracePt t="1844" x="3092450" y="5900738"/>
          <p14:tracePt t="1853" x="3197225" y="5916613"/>
          <p14:tracePt t="1860" x="3292475" y="5932488"/>
          <p14:tracePt t="1870" x="3403600" y="5956300"/>
          <p14:tracePt t="1876" x="3524250" y="5980113"/>
          <p14:tracePt t="1885" x="3667125" y="6013450"/>
          <p14:tracePt t="1892" x="3817938" y="6045200"/>
          <p14:tracePt t="1901" x="4010025" y="6076950"/>
          <p14:tracePt t="1908" x="4176713" y="6108700"/>
          <p14:tracePt t="1916" x="4321175" y="6140450"/>
          <p14:tracePt t="1924" x="4432300" y="6148388"/>
          <p14:tracePt t="1932" x="4527550" y="6156325"/>
          <p14:tracePt t="1940" x="4600575" y="6156325"/>
          <p14:tracePt t="1954" x="4679950" y="6156325"/>
          <p14:tracePt t="1956" x="4775200" y="6156325"/>
          <p14:tracePt t="1964" x="4886325" y="6156325"/>
          <p14:tracePt t="1972" x="4991100" y="6156325"/>
          <p14:tracePt t="1980" x="5086350" y="6140450"/>
          <p14:tracePt t="1988" x="5181600" y="6124575"/>
          <p14:tracePt t="1996" x="5268913" y="6108700"/>
          <p14:tracePt t="2004" x="5349875" y="6084888"/>
          <p14:tracePt t="2012" x="5413375" y="6045200"/>
          <p14:tracePt t="2022" x="5484813" y="6013450"/>
          <p14:tracePt t="2028" x="5540375" y="5972175"/>
          <p14:tracePt t="2037" x="5588000" y="5932488"/>
          <p14:tracePt t="2044" x="5635625" y="5876925"/>
          <p14:tracePt t="2053" x="5692775" y="5821363"/>
          <p14:tracePt t="2062" x="5732463" y="5749925"/>
          <p14:tracePt t="2070" x="5772150" y="5694363"/>
          <p14:tracePt t="2076" x="5811838" y="5629275"/>
          <p14:tracePt t="2085" x="5835650" y="5557838"/>
          <p14:tracePt t="2092" x="5859463" y="5494338"/>
          <p14:tracePt t="2101" x="5875338" y="5422900"/>
          <p14:tracePt t="2108" x="5891213" y="5359400"/>
          <p14:tracePt t="2116" x="5907088" y="5286375"/>
          <p14:tracePt t="2124" x="5915025" y="5207000"/>
          <p14:tracePt t="2132" x="5915025" y="5143500"/>
          <p14:tracePt t="2140" x="5915025" y="5072063"/>
          <p14:tracePt t="2148" x="5915025" y="4984750"/>
          <p14:tracePt t="2157" x="5915025" y="4887913"/>
          <p14:tracePt t="2165" x="5907088" y="4800600"/>
          <p14:tracePt t="2173" x="5891213" y="4721225"/>
          <p14:tracePt t="2182" x="5883275" y="4633913"/>
          <p14:tracePt t="2190" x="5867400" y="4545013"/>
          <p14:tracePt t="2197" x="5851525" y="4457700"/>
          <p14:tracePt t="2205" x="5819775" y="4370388"/>
          <p14:tracePt t="2213" x="5803900" y="4281488"/>
          <p14:tracePt t="2221" x="5795963" y="4210050"/>
          <p14:tracePt t="2229" x="5780088" y="4130675"/>
          <p14:tracePt t="2238" x="5764213" y="4051300"/>
          <p14:tracePt t="2245" x="5748338" y="3963988"/>
          <p14:tracePt t="2253" x="5724525" y="3883025"/>
          <p14:tracePt t="2261" x="5708650" y="3795713"/>
          <p14:tracePt t="2272" x="5692775" y="3708400"/>
          <p14:tracePt t="2277" x="5676900" y="3629025"/>
          <p14:tracePt t="2286" x="5659438" y="3548063"/>
          <p14:tracePt t="2293" x="5643563" y="3484563"/>
          <p14:tracePt t="2304" x="5627688" y="3405188"/>
          <p14:tracePt t="2309" x="5603875" y="3333750"/>
          <p14:tracePt t="2318" x="5580063" y="3252788"/>
          <p14:tracePt t="2325" x="5556250" y="3189288"/>
          <p14:tracePt t="2334" x="5524500" y="3109913"/>
          <p14:tracePt t="2341" x="5484813" y="3030538"/>
          <p14:tracePt t="2350" x="5461000" y="2951163"/>
          <p14:tracePt t="2357" x="5429250" y="2862263"/>
          <p14:tracePt t="2365" x="5389563" y="2774950"/>
          <p14:tracePt t="2373" x="5349875" y="2687638"/>
          <p14:tracePt t="2381" x="5284788" y="2584450"/>
          <p14:tracePt t="2392" x="5229225" y="2495550"/>
          <p14:tracePt t="2397" x="5165725" y="2392363"/>
          <p14:tracePt t="2405" x="5094288" y="2289175"/>
          <p14:tracePt t="2413" x="5022850" y="2176463"/>
          <p14:tracePt t="2421" x="4959350" y="2089150"/>
          <p14:tracePt t="2429" x="4902200" y="2001838"/>
          <p14:tracePt t="2438" x="4822825" y="1906588"/>
          <p14:tracePt t="2445" x="4767263" y="1825625"/>
          <p14:tracePt t="2453" x="4703763" y="1754188"/>
          <p14:tracePt t="2461" x="4640263" y="1682750"/>
          <p14:tracePt t="2470" x="4584700" y="1619250"/>
          <p14:tracePt t="2477" x="4511675" y="1555750"/>
          <p14:tracePt t="2485" x="4440238" y="1506538"/>
          <p14:tracePt t="2493" x="4360863" y="1450975"/>
          <p14:tracePt t="2501" x="4297363" y="1411288"/>
          <p14:tracePt t="2509" x="4217988" y="1363663"/>
          <p14:tracePt t="2517" x="4137025" y="1323975"/>
          <p14:tracePt t="2525" x="4065588" y="1276350"/>
          <p14:tracePt t="2533" x="3994150" y="1236663"/>
          <p14:tracePt t="2542" x="3914775" y="1187450"/>
          <p14:tracePt t="2549" x="3833813" y="1155700"/>
          <p14:tracePt t="2556" x="3754438" y="1116013"/>
          <p14:tracePt t="2565" x="3690938" y="1068388"/>
          <p14:tracePt t="2574" x="3611563" y="1028700"/>
          <p14:tracePt t="2581" x="3508375" y="989013"/>
          <p14:tracePt t="2591" x="3395663" y="941388"/>
          <p14:tracePt t="2597" x="3260725" y="893763"/>
          <p14:tracePt t="2605" x="3125788" y="836613"/>
          <p14:tracePt t="2613" x="2965450" y="765175"/>
          <p14:tracePt t="2621" x="2822575" y="717550"/>
          <p14:tracePt t="2629" x="2709863" y="669925"/>
          <p14:tracePt t="2637" x="2622550" y="630238"/>
          <p14:tracePt t="2645" x="2551113" y="606425"/>
          <p14:tracePt t="2653" x="2519363" y="590550"/>
          <p14:tracePt t="2661" x="2495550" y="590550"/>
          <p14:tracePt t="2670" x="2479675" y="574675"/>
          <p14:tracePt t="2677" x="2463800" y="566738"/>
          <p14:tracePt t="2685" x="2447925" y="566738"/>
          <p14:tracePt t="2693" x="2439988" y="566738"/>
          <p14:tracePt t="2701" x="2432050" y="566738"/>
          <p14:tracePt t="2709" x="2424113" y="566738"/>
          <p14:tracePt t="2781" x="0" y="0"/>
        </p14:tracePtLst>
        <p14:tracePtLst>
          <p14:tracePt t="6965" x="8291513" y="574675"/>
          <p14:tracePt t="6972" x="8275638" y="566738"/>
          <p14:tracePt t="6980" x="8251825" y="558800"/>
          <p14:tracePt t="6988" x="8226425" y="550863"/>
          <p14:tracePt t="6996" x="8194675" y="542925"/>
          <p14:tracePt t="7004" x="8154988" y="542925"/>
          <p14:tracePt t="7013" x="8123238" y="542925"/>
          <p14:tracePt t="7020" x="8067675" y="542925"/>
          <p14:tracePt t="7028" x="8004175" y="542925"/>
          <p14:tracePt t="7036" x="7932738" y="542925"/>
          <p14:tracePt t="7045" x="7869238" y="550863"/>
          <p14:tracePt t="7053" x="7788275" y="558800"/>
          <p14:tracePt t="7061" x="7716838" y="574675"/>
          <p14:tracePt t="7069" x="7637463" y="590550"/>
          <p14:tracePt t="7077" x="7566025" y="606425"/>
          <p14:tracePt t="7086" x="7485063" y="622300"/>
          <p14:tracePt t="7093" x="7413625" y="638175"/>
          <p14:tracePt t="7102" x="7334250" y="654050"/>
          <p14:tracePt t="7109" x="7254875" y="677863"/>
          <p14:tracePt t="7117" x="7175500" y="693738"/>
          <p14:tracePt t="7125" x="7070725" y="709613"/>
          <p14:tracePt t="7134" x="6991350" y="733425"/>
          <p14:tracePt t="7141" x="6896100" y="773113"/>
          <p14:tracePt t="7149" x="6800850" y="796925"/>
          <p14:tracePt t="7157" x="6711950" y="828675"/>
          <p14:tracePt t="7165" x="6624638" y="869950"/>
          <p14:tracePt t="7173" x="6537325" y="909638"/>
          <p14:tracePt t="7181" x="6457950" y="957263"/>
          <p14:tracePt t="7190" x="6392863" y="996950"/>
          <p14:tracePt t="7197" x="6321425" y="1044575"/>
          <p14:tracePt t="7206" x="6265863" y="1084263"/>
          <p14:tracePt t="7213" x="6202363" y="1123950"/>
          <p14:tracePt t="7223" x="6146800" y="1163638"/>
          <p14:tracePt t="7229" x="6099175" y="1212850"/>
          <p14:tracePt t="7237" x="6034088" y="1268413"/>
          <p14:tracePt t="7245" x="5978525" y="1316038"/>
          <p14:tracePt t="7254" x="5930900" y="1355725"/>
          <p14:tracePt t="7261" x="5883275" y="1395413"/>
          <p14:tracePt t="7269" x="5843588" y="1450975"/>
          <p14:tracePt t="7278" x="5795963" y="1506538"/>
          <p14:tracePt t="7286" x="5756275" y="1563688"/>
          <p14:tracePt t="7293" x="5724525" y="1627188"/>
          <p14:tracePt t="7301" x="5692775" y="1682750"/>
          <p14:tracePt t="7309" x="5667375" y="1738313"/>
          <p14:tracePt t="7317" x="5643563" y="1793875"/>
          <p14:tracePt t="7325" x="5619750" y="1857375"/>
          <p14:tracePt t="7333" x="5580063" y="1930400"/>
          <p14:tracePt t="7341" x="5556250" y="2009775"/>
          <p14:tracePt t="7349" x="5532438" y="2081213"/>
          <p14:tracePt t="7357" x="5516563" y="2168525"/>
          <p14:tracePt t="7365" x="5500688" y="2257425"/>
          <p14:tracePt t="7373" x="5484813" y="2360613"/>
          <p14:tracePt t="7381" x="5484813" y="2447925"/>
          <p14:tracePt t="7389" x="5484813" y="2551113"/>
          <p14:tracePt t="7397" x="5484813" y="2655888"/>
          <p14:tracePt t="7405" x="5484813" y="2767013"/>
          <p14:tracePt t="7413" x="5484813" y="2870200"/>
          <p14:tracePt t="7421" x="5484813" y="2967038"/>
          <p14:tracePt t="7430" x="5484813" y="3070225"/>
          <p14:tracePt t="7437" x="5484813" y="3181350"/>
          <p14:tracePt t="7445" x="5484813" y="3302000"/>
          <p14:tracePt t="7453" x="5484813" y="3429000"/>
          <p14:tracePt t="7461" x="5484813" y="3548063"/>
          <p14:tracePt t="7469" x="5484813" y="3660775"/>
          <p14:tracePt t="7477" x="5500688" y="3795713"/>
          <p14:tracePt t="7487" x="5516563" y="3914775"/>
          <p14:tracePt t="7493" x="5532438" y="4027488"/>
          <p14:tracePt t="7501" x="5556250" y="4146550"/>
          <p14:tracePt t="7509" x="5580063" y="4249738"/>
          <p14:tracePt t="7517" x="5595938" y="4370388"/>
          <p14:tracePt t="7525" x="5627688" y="4473575"/>
          <p14:tracePt t="7533" x="5643563" y="4568825"/>
          <p14:tracePt t="7541" x="5659438" y="4657725"/>
          <p14:tracePt t="7549" x="5676900" y="4721225"/>
          <p14:tracePt t="7557" x="5700713" y="4784725"/>
          <p14:tracePt t="7565" x="5732463" y="4856163"/>
          <p14:tracePt t="7573" x="5756275" y="4919663"/>
          <p14:tracePt t="7581" x="5788025" y="5000625"/>
          <p14:tracePt t="7589" x="5827713" y="5080000"/>
          <p14:tracePt t="7597" x="5875338" y="5167313"/>
          <p14:tracePt t="7607" x="5922963" y="5254625"/>
          <p14:tracePt t="7613" x="5978525" y="5343525"/>
          <p14:tracePt t="7621" x="6034088" y="5430838"/>
          <p14:tracePt t="7629" x="6091238" y="5510213"/>
          <p14:tracePt t="7639" x="6130925" y="5581650"/>
          <p14:tracePt t="7645" x="6170613" y="5637213"/>
          <p14:tracePt t="7653" x="6226175" y="5710238"/>
          <p14:tracePt t="7661" x="6265863" y="5765800"/>
          <p14:tracePt t="7670" x="6313488" y="5829300"/>
          <p14:tracePt t="7677" x="6376988" y="5876925"/>
          <p14:tracePt t="7686" x="6450013" y="5940425"/>
          <p14:tracePt t="7693" x="6505575" y="5988050"/>
          <p14:tracePt t="7701" x="6577013" y="6037263"/>
          <p14:tracePt t="7709" x="6656388" y="6084888"/>
          <p14:tracePt t="7717" x="6735763" y="6140450"/>
          <p14:tracePt t="7725" x="6808788" y="6180138"/>
          <p14:tracePt t="7733" x="6896100" y="6227763"/>
          <p14:tracePt t="7741" x="6991350" y="6259513"/>
          <p14:tracePt t="7749" x="7086600" y="6291263"/>
          <p14:tracePt t="7757" x="7183438" y="6323013"/>
          <p14:tracePt t="7765" x="7286625" y="6338888"/>
          <p14:tracePt t="7773" x="7397750" y="6364288"/>
          <p14:tracePt t="7781" x="7518400" y="6380163"/>
          <p14:tracePt t="7790" x="7629525" y="6388100"/>
          <p14:tracePt t="7797" x="7724775" y="6388100"/>
          <p14:tracePt t="7806" x="7827963" y="6388100"/>
          <p14:tracePt t="7813" x="7940675" y="6388100"/>
          <p14:tracePt t="7821" x="8035925" y="6388100"/>
          <p14:tracePt t="7828" x="8099425" y="6356350"/>
          <p14:tracePt t="7836" x="8154988" y="6323013"/>
          <p14:tracePt t="7844" x="8218488" y="6275388"/>
          <p14:tracePt t="7852" x="8267700" y="6211888"/>
          <p14:tracePt t="7860" x="8315325" y="6156325"/>
          <p14:tracePt t="7868" x="8370888" y="6084888"/>
          <p14:tracePt t="7876" x="8410575" y="6021388"/>
          <p14:tracePt t="7884" x="8458200" y="5948363"/>
          <p14:tracePt t="7892" x="8505825" y="5876925"/>
          <p14:tracePt t="7900" x="8553450" y="5805488"/>
          <p14:tracePt t="7909" x="8593138" y="5726113"/>
          <p14:tracePt t="7917" x="8642350" y="5637213"/>
          <p14:tracePt t="7925" x="8674100" y="5549900"/>
          <p14:tracePt t="7933" x="8729663" y="5446713"/>
          <p14:tracePt t="7941" x="8785225" y="5343525"/>
          <p14:tracePt t="7949" x="8840788" y="5238750"/>
          <p14:tracePt t="7957" x="8888413" y="5143500"/>
          <p14:tracePt t="7965" x="8928100" y="5040313"/>
          <p14:tracePt t="7973" x="8969375" y="4943475"/>
          <p14:tracePt t="7981" x="9001125" y="4848225"/>
          <p14:tracePt t="7989" x="9032875" y="4737100"/>
          <p14:tracePt t="7998" x="9056688" y="4633913"/>
          <p14:tracePt t="8005" x="9080500" y="4521200"/>
          <p14:tracePt t="8013" x="9104313" y="4402138"/>
          <p14:tracePt t="8022" x="9136063" y="4257675"/>
          <p14:tracePt t="8117" x="9136063" y="2289175"/>
          <p14:tracePt t="8125" x="9104313" y="2160588"/>
          <p14:tracePt t="8133" x="9088438" y="2041525"/>
          <p14:tracePt t="8141" x="9064625" y="1930400"/>
          <p14:tracePt t="8149" x="9040813" y="1833563"/>
          <p14:tracePt t="8157" x="9017000" y="1730375"/>
          <p14:tracePt t="8165" x="8985250" y="1627188"/>
          <p14:tracePt t="8173" x="8943975" y="1530350"/>
          <p14:tracePt t="8181" x="8896350" y="1435100"/>
          <p14:tracePt t="8189" x="8856663" y="1316038"/>
          <p14:tracePt t="8197" x="8793163" y="1212850"/>
          <p14:tracePt t="8206" x="8745538" y="1123950"/>
          <p14:tracePt t="8213" x="8689975" y="1044575"/>
          <p14:tracePt t="8222" x="8650288" y="973138"/>
          <p14:tracePt t="8229" x="8602663" y="909638"/>
          <p14:tracePt t="8238" x="8561388" y="862013"/>
          <p14:tracePt t="8245" x="8537575" y="820738"/>
          <p14:tracePt t="8253" x="8482013" y="781050"/>
          <p14:tracePt t="8261" x="8434388" y="741363"/>
          <p14:tracePt t="8270" x="8386763" y="701675"/>
          <p14:tracePt t="8277" x="8331200" y="669925"/>
          <p14:tracePt t="8286" x="8283575" y="638175"/>
          <p14:tracePt t="8293" x="8226425" y="606425"/>
          <p14:tracePt t="8301" x="8162925" y="574675"/>
          <p14:tracePt t="8309" x="8115300" y="550863"/>
          <p14:tracePt t="8317" x="8075613" y="527050"/>
          <p14:tracePt t="8325" x="8035925" y="509588"/>
          <p14:tracePt t="8333" x="8004175" y="493713"/>
          <p14:tracePt t="8341" x="7964488" y="477838"/>
          <p14:tracePt t="8349" x="7924800" y="461963"/>
          <p14:tracePt t="8357" x="7893050" y="461963"/>
          <p14:tracePt t="8365" x="7843838" y="446088"/>
          <p14:tracePt t="8373" x="7788275" y="430213"/>
          <p14:tracePt t="8381" x="7732713" y="422275"/>
          <p14:tracePt t="8390" x="7685088" y="414338"/>
          <p14:tracePt t="8397" x="7637463" y="414338"/>
          <p14:tracePt t="8406" x="7597775" y="414338"/>
          <p14:tracePt t="8413" x="7550150" y="414338"/>
          <p14:tracePt t="8421" x="7510463" y="414338"/>
          <p14:tracePt t="8429" x="7477125" y="414338"/>
          <p14:tracePt t="8437" x="7429500" y="414338"/>
          <p14:tracePt t="8445" x="7366000" y="414338"/>
          <p14:tracePt t="8453" x="7310438" y="422275"/>
          <p14:tracePt t="8461" x="7254875" y="430213"/>
          <p14:tracePt t="8469" x="7199313" y="446088"/>
          <p14:tracePt t="8477" x="7143750" y="461963"/>
          <p14:tracePt t="8486" x="7102475" y="469900"/>
          <p14:tracePt t="8493" x="7078663" y="469900"/>
          <p14:tracePt t="8501" x="7054850" y="477838"/>
          <p14:tracePt t="8509" x="7046913" y="477838"/>
          <p14:tracePt t="8517" x="7038975" y="477838"/>
          <p14:tracePt t="8700" x="0" y="0"/>
        </p14:tracePtLst>
        <p14:tracePtLst>
          <p14:tracePt t="12504" x="5141913" y="6275388"/>
          <p14:tracePt t="12509" x="5126038" y="6275388"/>
          <p14:tracePt t="12517" x="5094288" y="6275388"/>
          <p14:tracePt t="12524" x="5038725" y="6275388"/>
          <p14:tracePt t="12536" x="4975225" y="6283325"/>
          <p14:tracePt t="12541" x="4894263" y="6299200"/>
          <p14:tracePt t="12549" x="4830763" y="6315075"/>
          <p14:tracePt t="12557" x="4759325" y="6323013"/>
          <p14:tracePt t="12565" x="4679950" y="6330950"/>
          <p14:tracePt t="12573" x="4608513" y="6348413"/>
          <p14:tracePt t="12581" x="4527550" y="6356350"/>
          <p14:tracePt t="12589" x="4456113" y="6356350"/>
          <p14:tracePt t="12597" x="4368800" y="6356350"/>
          <p14:tracePt t="12604" x="4289425" y="6356350"/>
          <p14:tracePt t="12613" x="4192588" y="6356350"/>
          <p14:tracePt t="12621" x="4081463" y="6356350"/>
          <p14:tracePt t="12629" x="3986213" y="6356350"/>
          <p14:tracePt t="12637" x="3898900" y="6356350"/>
          <p14:tracePt t="12645" x="3802063" y="6356350"/>
          <p14:tracePt t="12653" x="3706813" y="6356350"/>
          <p14:tracePt t="12661" x="3619500" y="6356350"/>
          <p14:tracePt t="12669" x="3532188" y="6356350"/>
          <p14:tracePt t="12677" x="3435350" y="6356350"/>
          <p14:tracePt t="12685" x="3348038" y="6356350"/>
          <p14:tracePt t="12693" x="3236913" y="6356350"/>
          <p14:tracePt t="12702" x="3125788" y="6356350"/>
          <p14:tracePt t="12709" x="3005138" y="6356350"/>
          <p14:tracePt t="12717" x="2909888" y="6356350"/>
          <p14:tracePt t="12725" x="2814638" y="6356350"/>
          <p14:tracePt t="12734" x="2741613" y="6356350"/>
          <p14:tracePt t="12742" x="2678113" y="6356350"/>
          <p14:tracePt t="12749" x="2622550" y="6356350"/>
          <p14:tracePt t="12757" x="2582863" y="6356350"/>
          <p14:tracePt t="12765" x="2543175" y="6356350"/>
          <p14:tracePt t="12773" x="2495550" y="6356350"/>
          <p14:tracePt t="12781" x="2439988" y="6356350"/>
          <p14:tracePt t="12789" x="2400300" y="6356350"/>
          <p14:tracePt t="12797" x="2335213" y="6356350"/>
          <p14:tracePt t="12805" x="2271713" y="6356350"/>
          <p14:tracePt t="12813" x="2208213" y="6356350"/>
          <p14:tracePt t="12822" x="2144713" y="6356350"/>
          <p14:tracePt t="12829" x="2081213" y="6356350"/>
          <p14:tracePt t="12837" x="2017713" y="6356350"/>
          <p14:tracePt t="12845" x="1960563" y="6356350"/>
          <p14:tracePt t="12853" x="1920875" y="6356350"/>
          <p14:tracePt t="12860" x="1873250" y="6356350"/>
          <p14:tracePt t="12868" x="1833563" y="6356350"/>
          <p14:tracePt t="12876" x="1801813" y="6356350"/>
          <p14:tracePt t="12884" x="1770063" y="6356350"/>
          <p14:tracePt t="12892" x="1722438" y="6356350"/>
          <p14:tracePt t="12900" x="1682750" y="6356350"/>
          <p14:tracePt t="12908" x="1625600" y="6356350"/>
          <p14:tracePt t="12916" x="1570038" y="6356350"/>
          <p14:tracePt t="12924" x="1522413" y="6356350"/>
          <p14:tracePt t="12932" x="1474788" y="6356350"/>
          <p14:tracePt t="12940" x="1443038" y="6356350"/>
          <p14:tracePt t="12953" x="1427163" y="6356350"/>
          <p14:tracePt t="12957" x="1411288" y="6356350"/>
          <p14:tracePt t="12965" x="1395413" y="6356350"/>
          <p14:tracePt t="13125" x="1411288" y="6372225"/>
          <p14:tracePt t="13134" x="1443038" y="6372225"/>
          <p14:tracePt t="13141" x="1506538" y="6372225"/>
          <p14:tracePt t="13149" x="1577975" y="6372225"/>
          <p14:tracePt t="13156" x="1666875" y="6372225"/>
          <p14:tracePt t="13165" x="1746250" y="6372225"/>
          <p14:tracePt t="13173" x="1857375" y="6372225"/>
          <p14:tracePt t="13181" x="1968500" y="6372225"/>
          <p14:tracePt t="13189" x="2073275" y="6372225"/>
          <p14:tracePt t="13197" x="2184400" y="6372225"/>
          <p14:tracePt t="13204" x="2271713" y="6372225"/>
          <p14:tracePt t="13213" x="2359025" y="6372225"/>
          <p14:tracePt t="13221" x="2432050" y="6372225"/>
          <p14:tracePt t="13229" x="2519363" y="6372225"/>
          <p14:tracePt t="13237" x="2606675" y="6372225"/>
          <p14:tracePt t="13245" x="2686050" y="6372225"/>
          <p14:tracePt t="13253" x="2782888" y="6372225"/>
          <p14:tracePt t="13261" x="2886075" y="6372225"/>
          <p14:tracePt t="13269" x="2981325" y="6372225"/>
          <p14:tracePt t="13277" x="3076575" y="6372225"/>
          <p14:tracePt t="13286" x="3165475" y="6372225"/>
          <p14:tracePt t="13293" x="3260725" y="6372225"/>
          <p14:tracePt t="13302" x="3324225" y="6372225"/>
          <p14:tracePt t="13309" x="3395663" y="6372225"/>
          <p14:tracePt t="13317" x="3476625" y="6372225"/>
          <p14:tracePt t="13325" x="3556000" y="6372225"/>
          <p14:tracePt t="13333" x="3643313" y="6372225"/>
          <p14:tracePt t="13341" x="3738563" y="6372225"/>
          <p14:tracePt t="13349" x="3833813" y="6364288"/>
          <p14:tracePt t="13357" x="3906838" y="6356350"/>
          <p14:tracePt t="13365" x="3994150" y="6330950"/>
          <p14:tracePt t="13373" x="4073525" y="6323013"/>
          <p14:tracePt t="13381" x="4137025" y="6323013"/>
          <p14:tracePt t="13389" x="4200525" y="6323013"/>
          <p14:tracePt t="13397" x="4265613" y="6323013"/>
          <p14:tracePt t="13406" x="4313238" y="6323013"/>
          <p14:tracePt t="13413" x="4360863" y="6323013"/>
          <p14:tracePt t="13421" x="4400550" y="6323013"/>
          <p14:tracePt t="13429" x="4432300" y="6323013"/>
          <p14:tracePt t="13437" x="4464050" y="6323013"/>
          <p14:tracePt t="13445" x="4487863" y="6323013"/>
          <p14:tracePt t="13453" x="4503738" y="6323013"/>
          <p14:tracePt t="13461" x="4511675" y="6323013"/>
          <p14:tracePt t="13469" x="4519613" y="6323013"/>
          <p14:tracePt t="13485" x="4535488" y="6323013"/>
          <p14:tracePt t="13493" x="4551363" y="6323013"/>
          <p14:tracePt t="13502" x="4576763" y="6323013"/>
          <p14:tracePt t="13509" x="4600575" y="6323013"/>
          <p14:tracePt t="13519" x="4616450" y="6323013"/>
          <p14:tracePt t="13525" x="4632325" y="6323013"/>
          <p14:tracePt t="13533" x="4656138" y="6323013"/>
          <p14:tracePt t="13541" x="4679950" y="6323013"/>
          <p14:tracePt t="13549" x="4703763" y="6323013"/>
          <p14:tracePt t="13557" x="4719638" y="6323013"/>
          <p14:tracePt t="13565" x="4735513" y="6323013"/>
          <p14:tracePt t="13573" x="4759325" y="6323013"/>
          <p14:tracePt t="13581" x="4783138" y="6323013"/>
          <p14:tracePt t="13589" x="4806950" y="6323013"/>
          <p14:tracePt t="13597" x="4830763" y="6323013"/>
          <p14:tracePt t="13605" x="4846638" y="6323013"/>
          <p14:tracePt t="13613" x="4862513" y="6323013"/>
          <p14:tracePt t="13621" x="4870450" y="6323013"/>
          <p14:tracePt t="13637" x="4878388" y="6323013"/>
          <p14:tracePt t="13653" x="4894263" y="6323013"/>
          <p14:tracePt t="13661" x="4902200" y="6323013"/>
          <p14:tracePt t="13677" x="4910138" y="6323013"/>
          <p14:tracePt t="13845" x="4902200" y="6323013"/>
          <p14:tracePt t="13853" x="4862513" y="6323013"/>
          <p14:tracePt t="13861" x="4806950" y="6323013"/>
          <p14:tracePt t="13869" x="4727575" y="6323013"/>
          <p14:tracePt t="13877" x="4656138" y="6348413"/>
          <p14:tracePt t="13885" x="4559300" y="6364288"/>
          <p14:tracePt t="13893" x="4464050" y="6380163"/>
          <p14:tracePt t="13902" x="4344988" y="6388100"/>
          <p14:tracePt t="13910" x="4217988" y="6396038"/>
          <p14:tracePt t="13919" x="4097338" y="6396038"/>
          <p14:tracePt t="13925" x="3970338" y="6396038"/>
          <p14:tracePt t="13933" x="3817938" y="6396038"/>
          <p14:tracePt t="13940" x="3667125" y="6396038"/>
          <p14:tracePt t="13949" x="3516313" y="6396038"/>
          <p14:tracePt t="13957" x="3379788" y="6396038"/>
          <p14:tracePt t="13965" x="3252788" y="6396038"/>
          <p14:tracePt t="13973" x="3117850" y="6396038"/>
          <p14:tracePt t="13981" x="3005138" y="6396038"/>
          <p14:tracePt t="13989" x="2886075" y="6396038"/>
          <p14:tracePt t="13997" x="2774950" y="6396038"/>
          <p14:tracePt t="14005" x="2678113" y="6396038"/>
          <p14:tracePt t="14013" x="2582863" y="6396038"/>
          <p14:tracePt t="14021" x="2503488" y="6396038"/>
          <p14:tracePt t="14030" x="2432050" y="6396038"/>
          <p14:tracePt t="14037" x="2359025" y="6396038"/>
          <p14:tracePt t="14054" x="2239963" y="6396038"/>
          <p14:tracePt t="14061" x="2200275" y="6396038"/>
          <p14:tracePt t="14069" x="2160588" y="6396038"/>
          <p14:tracePt t="14077" x="2128838" y="6396038"/>
          <p14:tracePt t="14085" x="2097088" y="6396038"/>
          <p14:tracePt t="14093" x="2073275" y="6396038"/>
          <p14:tracePt t="14102" x="2049463" y="6396038"/>
          <p14:tracePt t="14109" x="2025650" y="6396038"/>
          <p14:tracePt t="14119" x="2008188" y="6396038"/>
          <p14:tracePt t="14125" x="1992313" y="6396038"/>
          <p14:tracePt t="14133" x="1984375" y="6396038"/>
          <p14:tracePt t="14141" x="1960563" y="6396038"/>
          <p14:tracePt t="14276" x="0" y="0"/>
        </p14:tracePtLst>
        <p14:tracePtLst>
          <p14:tracePt t="17430" x="5173663" y="1419225"/>
          <p14:tracePt t="17485" x="5157788" y="1419225"/>
          <p14:tracePt t="17494" x="5110163" y="1419225"/>
          <p14:tracePt t="17501" x="5038725" y="1419225"/>
          <p14:tracePt t="17509" x="4951413" y="1419225"/>
          <p14:tracePt t="17519" x="4846638" y="1419225"/>
          <p14:tracePt t="17527" x="4743450" y="1419225"/>
          <p14:tracePt t="17532" x="4640263" y="1419225"/>
          <p14:tracePt t="17540" x="4519613" y="1427163"/>
          <p14:tracePt t="17548" x="4400550" y="1443038"/>
          <p14:tracePt t="17556" x="4297363" y="1458913"/>
          <p14:tracePt t="17564" x="4192588" y="1490663"/>
          <p14:tracePt t="17572" x="4097338" y="1506538"/>
          <p14:tracePt t="17580" x="3994150" y="1530350"/>
          <p14:tracePt t="17588" x="3875088" y="1547813"/>
          <p14:tracePt t="17596" x="3746500" y="1579563"/>
          <p14:tracePt t="17605" x="3595688" y="1611313"/>
          <p14:tracePt t="17613" x="3492500" y="1627188"/>
          <p14:tracePt t="17620" x="3395663" y="1651000"/>
          <p14:tracePt t="17629" x="3284538" y="1674813"/>
          <p14:tracePt t="17637" x="3189288" y="1690688"/>
          <p14:tracePt t="17645" x="3100388" y="1706563"/>
          <p14:tracePt t="17654" x="3028950" y="1722438"/>
          <p14:tracePt t="17661" x="2973388" y="1738313"/>
          <p14:tracePt t="17669" x="2925763" y="1746250"/>
          <p14:tracePt t="17677" x="2901950" y="1746250"/>
          <p14:tracePt t="17685" x="2878138" y="1754188"/>
          <p14:tracePt t="17692" x="2870200" y="1754188"/>
          <p14:tracePt t="17700" x="2854325" y="1754188"/>
          <p14:tracePt t="17716" x="2846388" y="1754188"/>
          <p14:tracePt t="17756" x="0" y="0"/>
        </p14:tracePtLst>
        <p14:tracePtLst>
          <p14:tracePt t="18168" x="4830763" y="2655888"/>
          <p14:tracePt t="18173" x="4775200" y="2655888"/>
          <p14:tracePt t="18181" x="4703763" y="2655888"/>
          <p14:tracePt t="18189" x="4600575" y="2655888"/>
          <p14:tracePt t="18197" x="4503738" y="2671763"/>
          <p14:tracePt t="18205" x="4400550" y="2703513"/>
          <p14:tracePt t="18213" x="4265613" y="2719388"/>
          <p14:tracePt t="18221" x="4113213" y="2751138"/>
          <p14:tracePt t="18229" x="3946525" y="2782888"/>
          <p14:tracePt t="18238" x="3802063" y="2814638"/>
          <p14:tracePt t="18245" x="3675063" y="2838450"/>
          <p14:tracePt t="18254" x="3571875" y="2846388"/>
          <p14:tracePt t="18261" x="3476625" y="2846388"/>
          <p14:tracePt t="18269" x="3379788" y="2846388"/>
          <p14:tracePt t="18277" x="3276600" y="2854325"/>
          <p14:tracePt t="18285" x="3189288" y="2870200"/>
          <p14:tracePt t="18293" x="3100388" y="2878138"/>
          <p14:tracePt t="18302" x="3028950" y="2886075"/>
          <p14:tracePt t="18309" x="2957513" y="2886075"/>
          <p14:tracePt t="18318" x="2878138" y="2886075"/>
          <p14:tracePt t="18325" x="2806700" y="2886075"/>
          <p14:tracePt t="18335" x="2733675" y="2886075"/>
          <p14:tracePt t="18341" x="2670175" y="2886075"/>
          <p14:tracePt t="18349" x="2606675" y="2886075"/>
          <p14:tracePt t="18357" x="2527300" y="2886075"/>
          <p14:tracePt t="18365" x="2463800" y="2886075"/>
          <p14:tracePt t="18373" x="2424113" y="2886075"/>
          <p14:tracePt t="18381" x="2374900" y="2886075"/>
          <p14:tracePt t="18390" x="2351088" y="2886075"/>
          <p14:tracePt t="18397" x="2335213" y="2886075"/>
          <p14:tracePt t="18413" x="2327275" y="2886075"/>
          <p14:tracePt t="18516" x="0" y="0"/>
        </p14:tracePtLst>
        <p14:tracePtLst>
          <p14:tracePt t="20751" x="2152650" y="542925"/>
          <p14:tracePt t="20781" x="2152650" y="566738"/>
          <p14:tracePt t="20789" x="2160588" y="606425"/>
          <p14:tracePt t="20797" x="2160588" y="646113"/>
          <p14:tracePt t="20805" x="2160588" y="693738"/>
          <p14:tracePt t="20813" x="2160588" y="749300"/>
          <p14:tracePt t="20821" x="2160588" y="812800"/>
          <p14:tracePt t="20831" x="2160588" y="885825"/>
          <p14:tracePt t="20837" x="2160588" y="965200"/>
          <p14:tracePt t="20845" x="2160588" y="1044575"/>
          <p14:tracePt t="20853" x="2160588" y="1131888"/>
          <p14:tracePt t="20861" x="2160588" y="1228725"/>
          <p14:tracePt t="20869" x="2160588" y="1331913"/>
          <p14:tracePt t="20877" x="2160588" y="1435100"/>
          <p14:tracePt t="20885" x="2160588" y="1547813"/>
          <p14:tracePt t="20893" x="2160588" y="1651000"/>
          <p14:tracePt t="20902" x="2160588" y="1754188"/>
          <p14:tracePt t="20909" x="2160588" y="1857375"/>
          <p14:tracePt t="20919" x="2160588" y="1962150"/>
          <p14:tracePt t="20925" x="2160588" y="2057400"/>
          <p14:tracePt t="20935" x="2160588" y="2152650"/>
          <p14:tracePt t="20941" x="2160588" y="2241550"/>
          <p14:tracePt t="20949" x="2160588" y="2328863"/>
          <p14:tracePt t="20957" x="2168525" y="2424113"/>
          <p14:tracePt t="20965" x="2176463" y="2495550"/>
          <p14:tracePt t="20973" x="2200275" y="2576513"/>
          <p14:tracePt t="20981" x="2208213" y="2647950"/>
          <p14:tracePt t="20989" x="2216150" y="2727325"/>
          <p14:tracePt t="20997" x="2224088" y="2790825"/>
          <p14:tracePt t="21005" x="2232025" y="2862263"/>
          <p14:tracePt t="21013" x="2239963" y="2927350"/>
          <p14:tracePt t="21020" x="2247900" y="3006725"/>
          <p14:tracePt t="21029" x="2247900" y="3070225"/>
          <p14:tracePt t="21036" x="2247900" y="3133725"/>
          <p14:tracePt t="21044" x="2247900" y="3205163"/>
          <p14:tracePt t="21052" x="2247900" y="3278188"/>
          <p14:tracePt t="21060" x="2247900" y="3357563"/>
          <p14:tracePt t="21068" x="2247900" y="3429000"/>
          <p14:tracePt t="21076" x="2247900" y="3500438"/>
          <p14:tracePt t="21084" x="2247900" y="3579813"/>
          <p14:tracePt t="21092" x="2247900" y="3652838"/>
          <p14:tracePt t="21100" x="2247900" y="3740150"/>
          <p14:tracePt t="21108" x="2247900" y="3811588"/>
          <p14:tracePt t="21117" x="2247900" y="3883025"/>
          <p14:tracePt t="21125" x="2247900" y="3971925"/>
          <p14:tracePt t="21134" x="2247900" y="4043363"/>
          <p14:tracePt t="21141" x="2247900" y="4130675"/>
          <p14:tracePt t="21149" x="2247900" y="4217988"/>
          <p14:tracePt t="21158" x="2247900" y="4298950"/>
          <p14:tracePt t="21170" x="2247900" y="4370388"/>
          <p14:tracePt t="21182" x="2247900" y="4529138"/>
          <p14:tracePt t="21189" x="2247900" y="4608513"/>
          <p14:tracePt t="21197" x="2247900" y="4681538"/>
          <p14:tracePt t="21205" x="2247900" y="4752975"/>
          <p14:tracePt t="21213" x="2247900" y="4816475"/>
          <p14:tracePt t="21221" x="2247900" y="4879975"/>
          <p14:tracePt t="21229" x="2247900" y="4943475"/>
          <p14:tracePt t="21237" x="2255838" y="5000625"/>
          <p14:tracePt t="21245" x="2263775" y="5040313"/>
          <p14:tracePt t="21253" x="2263775" y="5064125"/>
          <p14:tracePt t="21261" x="2271713" y="5072063"/>
          <p14:tracePt t="21269" x="2279650" y="5087938"/>
          <p14:tracePt t="21301" x="2287588" y="5087938"/>
          <p14:tracePt t="21317" x="2303463" y="5087938"/>
          <p14:tracePt t="21325" x="2303463" y="5064125"/>
          <p14:tracePt t="21334" x="2311400" y="4992688"/>
          <p14:tracePt t="21341" x="2319338" y="4911725"/>
          <p14:tracePt t="21349" x="2335213" y="4816475"/>
          <p14:tracePt t="21350" x="0" y="0"/>
        </p14:tracePtLst>
        <p14:tracePtLst>
          <p14:tracePt t="21856" x="4144963" y="885825"/>
          <p14:tracePt t="21885" x="4160838" y="917575"/>
          <p14:tracePt t="21893" x="4192588" y="981075"/>
          <p14:tracePt t="21901" x="4217988" y="1076325"/>
          <p14:tracePt t="21909" x="4241800" y="1179513"/>
          <p14:tracePt t="21917" x="4265613" y="1300163"/>
          <p14:tracePt t="21925" x="4289425" y="1427163"/>
          <p14:tracePt t="21934" x="4305300" y="1530350"/>
          <p14:tracePt t="21953" x="4352925" y="1746250"/>
          <p14:tracePt t="21957" x="4376738" y="1841500"/>
          <p14:tracePt t="21965" x="4400550" y="1930400"/>
          <p14:tracePt t="21973" x="4424363" y="2017713"/>
          <p14:tracePt t="21981" x="4440238" y="2105025"/>
          <p14:tracePt t="21989" x="4464050" y="2192338"/>
          <p14:tracePt t="21997" x="4479925" y="2289175"/>
          <p14:tracePt t="22005" x="4511675" y="2392363"/>
          <p14:tracePt t="22013" x="4527550" y="2503488"/>
          <p14:tracePt t="22022" x="4543425" y="2624138"/>
          <p14:tracePt t="22029" x="4567238" y="2727325"/>
          <p14:tracePt t="22038" x="4584700" y="2846388"/>
          <p14:tracePt t="22045" x="4608513" y="2959100"/>
          <p14:tracePt t="22055" x="4616450" y="3062288"/>
          <p14:tracePt t="22061" x="4632325" y="3165475"/>
          <p14:tracePt t="22069" x="4632325" y="3252788"/>
          <p14:tracePt t="22077" x="4632325" y="3333750"/>
          <p14:tracePt t="22085" x="4632325" y="3421063"/>
          <p14:tracePt t="22093" x="4632325" y="3508375"/>
          <p14:tracePt t="22101" x="4632325" y="3605213"/>
          <p14:tracePt t="22109" x="4632325" y="3684588"/>
          <p14:tracePt t="22117" x="4632325" y="3771900"/>
          <p14:tracePt t="22125" x="4632325" y="3859213"/>
          <p14:tracePt t="22134" x="4632325" y="3938588"/>
          <p14:tracePt t="22141" x="4632325" y="4011613"/>
          <p14:tracePt t="22149" x="4632325" y="4083050"/>
          <p14:tracePt t="22157" x="4632325" y="4154488"/>
          <p14:tracePt t="22165" x="4632325" y="4225925"/>
          <p14:tracePt t="22173" x="4632325" y="4314825"/>
          <p14:tracePt t="22181" x="4632325" y="4386263"/>
          <p14:tracePt t="22189" x="4632325" y="4457700"/>
          <p14:tracePt t="22197" x="4632325" y="4537075"/>
          <p14:tracePt t="22205" x="4632325" y="4616450"/>
          <p14:tracePt t="22213" x="4632325" y="4697413"/>
          <p14:tracePt t="22221" x="4632325" y="4776788"/>
          <p14:tracePt t="22229" x="4632325" y="4856163"/>
          <p14:tracePt t="22237" x="4632325" y="4927600"/>
          <p14:tracePt t="22245" x="4632325" y="5000625"/>
          <p14:tracePt t="22253" x="4632325" y="5080000"/>
          <p14:tracePt t="22262" x="4632325" y="5143500"/>
          <p14:tracePt t="22269" x="4632325" y="5207000"/>
          <p14:tracePt t="22277" x="4632325" y="5254625"/>
          <p14:tracePt t="22285" x="4632325" y="5319713"/>
          <p14:tracePt t="22292" x="4632325" y="5375275"/>
          <p14:tracePt t="22301" x="4632325" y="5422900"/>
          <p14:tracePt t="22309" x="4632325" y="5462588"/>
          <p14:tracePt t="22317" x="4632325" y="5486400"/>
          <p14:tracePt t="22325" x="4632325" y="5510213"/>
          <p14:tracePt t="22334" x="4632325" y="5518150"/>
          <p14:tracePt t="22341" x="4632325" y="5526088"/>
          <p14:tracePt t="22350" x="4640263" y="5534025"/>
          <p14:tracePt t="22382" x="4640263" y="5541963"/>
          <p14:tracePt t="22421" x="4648200" y="5541963"/>
          <p14:tracePt t="22437" x="4656138" y="5534025"/>
          <p14:tracePt t="22445" x="4656138" y="5502275"/>
          <p14:tracePt t="22453" x="4656138" y="5454650"/>
          <p14:tracePt t="22461" x="4648200" y="5343525"/>
          <p14:tracePt t="22470" x="4640263" y="5246688"/>
          <p14:tracePt t="22477" x="4640263" y="5143500"/>
          <p14:tracePt t="22478" x="0" y="0"/>
        </p14:tracePtLst>
        <p14:tracePtLst>
          <p14:tracePt t="26760" x="1849438" y="844550"/>
          <p14:tracePt t="26764" x="1849438" y="852488"/>
          <p14:tracePt t="26772" x="1865313" y="893763"/>
          <p14:tracePt t="26780" x="1873250" y="957263"/>
          <p14:tracePt t="26788" x="1889125" y="1020763"/>
          <p14:tracePt t="26796" x="1905000" y="1108075"/>
          <p14:tracePt t="26804" x="1928813" y="1195388"/>
          <p14:tracePt t="26812" x="1944688" y="1284288"/>
          <p14:tracePt t="26820" x="1968500" y="1379538"/>
          <p14:tracePt t="26829" x="1984375" y="1474788"/>
          <p14:tracePt t="26837" x="2008188" y="1571625"/>
          <p14:tracePt t="26845" x="2025650" y="1674813"/>
          <p14:tracePt t="26853" x="2041525" y="1770063"/>
          <p14:tracePt t="26861" x="2057400" y="1865313"/>
          <p14:tracePt t="26870" x="2065338" y="1962150"/>
          <p14:tracePt t="26877" x="2081213" y="2049463"/>
          <p14:tracePt t="26885" x="2105025" y="2144713"/>
          <p14:tracePt t="26893" x="2120900" y="2241550"/>
          <p14:tracePt t="26901" x="2136775" y="2336800"/>
          <p14:tracePt t="26909" x="2144713" y="2424113"/>
          <p14:tracePt t="26917" x="2144713" y="2487613"/>
          <p14:tracePt t="26925" x="2152650" y="2576513"/>
          <p14:tracePt t="26936" x="2160588" y="2647950"/>
          <p14:tracePt t="26942" x="2160588" y="2703513"/>
          <p14:tracePt t="26950" x="2168525" y="2782888"/>
          <p14:tracePt t="26957" x="2168525" y="2838450"/>
          <p14:tracePt t="26965" x="2168525" y="2901950"/>
          <p14:tracePt t="26973" x="2168525" y="2982913"/>
          <p14:tracePt t="26982" x="2168525" y="3054350"/>
          <p14:tracePt t="26989" x="2168525" y="3133725"/>
          <p14:tracePt t="26997" x="2168525" y="3197225"/>
          <p14:tracePt t="27005" x="2168525" y="3278188"/>
          <p14:tracePt t="27013" x="2168525" y="3349625"/>
          <p14:tracePt t="27021" x="2168525" y="3421063"/>
          <p14:tracePt t="27029" x="2168525" y="3508375"/>
          <p14:tracePt t="27037" x="2168525" y="3579813"/>
          <p14:tracePt t="27045" x="2168525" y="3660775"/>
          <p14:tracePt t="27053" x="2168525" y="3756025"/>
          <p14:tracePt t="27061" x="2168525" y="3827463"/>
          <p14:tracePt t="27069" x="2168525" y="3922713"/>
          <p14:tracePt t="27077" x="2168525" y="3995738"/>
          <p14:tracePt t="27085" x="2168525" y="4083050"/>
          <p14:tracePt t="27093" x="2168525" y="4154488"/>
          <p14:tracePt t="27101" x="2168525" y="4233863"/>
          <p14:tracePt t="27109" x="2168525" y="4298950"/>
          <p14:tracePt t="27117" x="2176463" y="4378325"/>
          <p14:tracePt t="27125" x="2176463" y="4441825"/>
          <p14:tracePt t="27133" x="2176463" y="4497388"/>
          <p14:tracePt t="27141" x="2184400" y="4568825"/>
          <p14:tracePt t="27150" x="2192338" y="4624388"/>
          <p14:tracePt t="27157" x="2200275" y="4697413"/>
          <p14:tracePt t="27165" x="2216150" y="4760913"/>
          <p14:tracePt t="27173" x="2239963" y="4824413"/>
          <p14:tracePt t="27181" x="2247900" y="4879975"/>
          <p14:tracePt t="27189" x="2247900" y="4927600"/>
          <p14:tracePt t="27196" x="2255838" y="4967288"/>
          <p14:tracePt t="27204" x="2263775" y="5016500"/>
          <p14:tracePt t="27212" x="2271713" y="5056188"/>
          <p14:tracePt t="27220" x="2279650" y="5103813"/>
          <p14:tracePt t="27228" x="2287588" y="5151438"/>
          <p14:tracePt t="27236" x="2287588" y="5183188"/>
          <p14:tracePt t="27244" x="2287588" y="5214938"/>
          <p14:tracePt t="27252" x="2287588" y="5254625"/>
          <p14:tracePt t="27260" x="2287588" y="5302250"/>
          <p14:tracePt t="27269" x="2287588" y="5327650"/>
          <p14:tracePt t="27277" x="2287588" y="5351463"/>
          <p14:tracePt t="27284" x="2295525" y="5375275"/>
          <p14:tracePt t="27349" x="2295525" y="5383213"/>
          <p14:tracePt t="27365" x="2303463" y="5383213"/>
          <p14:tracePt t="27373" x="2311400" y="5383213"/>
          <p14:tracePt t="27381" x="2319338" y="5359400"/>
          <p14:tracePt t="27381" x="0" y="0"/>
        </p14:tracePtLst>
        <p14:tracePtLst>
          <p14:tracePt t="28446" x="3810000" y="709613"/>
          <p14:tracePt t="28452" x="3817938" y="773113"/>
          <p14:tracePt t="28461" x="3817938" y="836613"/>
          <p14:tracePt t="28468" x="3843338" y="941388"/>
          <p14:tracePt t="28476" x="3859213" y="1036638"/>
          <p14:tracePt t="28484" x="3875088" y="1131888"/>
          <p14:tracePt t="28493" x="3890963" y="1220788"/>
          <p14:tracePt t="28500" x="3906838" y="1300163"/>
          <p14:tracePt t="28508" x="3930650" y="1379538"/>
          <p14:tracePt t="28516" x="3946525" y="1458913"/>
          <p14:tracePt t="28525" x="3954463" y="1530350"/>
          <p14:tracePt t="28532" x="3970338" y="1595438"/>
          <p14:tracePt t="28540" x="3978275" y="1658938"/>
          <p14:tracePt t="28549" x="3994150" y="1722438"/>
          <p14:tracePt t="28556" x="4010025" y="1785938"/>
          <p14:tracePt t="28566" x="4017963" y="1849438"/>
          <p14:tracePt t="28573" x="4033838" y="1914525"/>
          <p14:tracePt t="28582" x="4049713" y="1993900"/>
          <p14:tracePt t="28589" x="4057650" y="2057400"/>
          <p14:tracePt t="28597" x="4073525" y="2120900"/>
          <p14:tracePt t="28605" x="4089400" y="2176463"/>
          <p14:tracePt t="28613" x="4097338" y="2241550"/>
          <p14:tracePt t="28621" x="4105275" y="2312988"/>
          <p14:tracePt t="28629" x="4113213" y="2368550"/>
          <p14:tracePt t="28637" x="4129088" y="2424113"/>
          <p14:tracePt t="28645" x="4144963" y="2487613"/>
          <p14:tracePt t="28653" x="4152900" y="2543175"/>
          <p14:tracePt t="28661" x="4168775" y="2608263"/>
          <p14:tracePt t="28669" x="4184650" y="2663825"/>
          <p14:tracePt t="28677" x="4192588" y="2727325"/>
          <p14:tracePt t="28686" x="4210050" y="2782888"/>
          <p14:tracePt t="28693" x="4217988" y="2846388"/>
          <p14:tracePt t="28701" x="4225925" y="2919413"/>
          <p14:tracePt t="28709" x="4249738" y="2982913"/>
          <p14:tracePt t="28717" x="4257675" y="3054350"/>
          <p14:tracePt t="28725" x="4265613" y="3133725"/>
          <p14:tracePt t="28733" x="4265613" y="3197225"/>
          <p14:tracePt t="28741" x="4265613" y="3262313"/>
          <p14:tracePt t="28749" x="4265613" y="3325813"/>
          <p14:tracePt t="28757" x="4265613" y="3397250"/>
          <p14:tracePt t="28767" x="4265613" y="3484563"/>
          <p14:tracePt t="28774" x="4265613" y="3563938"/>
          <p14:tracePt t="28781" x="4265613" y="3652838"/>
          <p14:tracePt t="28789" x="4265613" y="3756025"/>
          <p14:tracePt t="28797" x="4265613" y="3859213"/>
          <p14:tracePt t="28805" x="4265613" y="3956050"/>
          <p14:tracePt t="28813" x="4265613" y="4067175"/>
          <p14:tracePt t="28821" x="4265613" y="4170363"/>
          <p14:tracePt t="28829" x="4265613" y="4273550"/>
          <p14:tracePt t="28836" x="4265613" y="4378325"/>
          <p14:tracePt t="28844" x="4265613" y="4473575"/>
          <p14:tracePt t="28852" x="4265613" y="4568825"/>
          <p14:tracePt t="28860" x="4265613" y="4657725"/>
          <p14:tracePt t="28868" x="4265613" y="4737100"/>
          <p14:tracePt t="28876" x="4265613" y="4816475"/>
          <p14:tracePt t="28884" x="4265613" y="4887913"/>
          <p14:tracePt t="28892" x="4265613" y="4951413"/>
          <p14:tracePt t="28900" x="4265613" y="5016500"/>
          <p14:tracePt t="28909" x="4265613" y="5080000"/>
          <p14:tracePt t="28917" x="4265613" y="5135563"/>
          <p14:tracePt t="28926" x="4265613" y="5199063"/>
          <p14:tracePt t="28934" x="4265613" y="5262563"/>
          <p14:tracePt t="28941" x="4265613" y="5319713"/>
          <p14:tracePt t="28952" x="4265613" y="5359400"/>
          <p14:tracePt t="28957" x="4265613" y="5399088"/>
          <p14:tracePt t="28966" x="4265613" y="5438775"/>
          <p14:tracePt t="28973" x="4265613" y="5462588"/>
          <p14:tracePt t="28982" x="4265613" y="5478463"/>
          <p14:tracePt t="28989" x="4265613" y="5494338"/>
          <p14:tracePt t="28997" x="4265613" y="5502275"/>
          <p14:tracePt t="29005" x="4265613" y="5510213"/>
          <p14:tracePt t="29013" x="4265613" y="5518150"/>
          <p14:tracePt t="29021" x="4265613" y="5526088"/>
          <p14:tracePt t="29029" x="4265613" y="5534025"/>
          <p14:tracePt t="29124" x="4273550" y="5541963"/>
          <p14:tracePt t="29156" x="0" y="0"/>
        </p14:tracePtLst>
        <p14:tracePtLst>
          <p14:tracePt t="50174" x="1984375" y="5948363"/>
          <p14:tracePt t="50221" x="1984375" y="5940425"/>
          <p14:tracePt t="50237" x="1984375" y="5932488"/>
          <p14:tracePt t="50245" x="1984375" y="5916613"/>
          <p14:tracePt t="50253" x="1984375" y="5908675"/>
          <p14:tracePt t="50261" x="1992313" y="5884863"/>
          <p14:tracePt t="50270" x="1992313" y="5861050"/>
          <p14:tracePt t="50277" x="2000250" y="5837238"/>
          <p14:tracePt t="50285" x="2000250" y="5829300"/>
          <p14:tracePt t="50293" x="2000250" y="5805488"/>
          <p14:tracePt t="50301" x="2000250" y="5781675"/>
          <p14:tracePt t="50309" x="2000250" y="5765800"/>
          <p14:tracePt t="50317" x="2000250" y="5749925"/>
          <p14:tracePt t="50325" x="2000250" y="5734050"/>
          <p14:tracePt t="50333" x="2008188" y="5710238"/>
          <p14:tracePt t="50341" x="2008188" y="5686425"/>
          <p14:tracePt t="50349" x="2017713" y="5670550"/>
          <p14:tracePt t="50357" x="2017713" y="5662613"/>
          <p14:tracePt t="50366" x="2017713" y="5637213"/>
          <p14:tracePt t="50373" x="2017713" y="5613400"/>
          <p14:tracePt t="50382" x="2017713" y="5597525"/>
          <p14:tracePt t="50389" x="2017713" y="5573713"/>
          <p14:tracePt t="50397" x="2017713" y="5557838"/>
          <p14:tracePt t="50405" x="2025650" y="5526088"/>
          <p14:tracePt t="50413" x="2033588" y="5486400"/>
          <p14:tracePt t="50421" x="2041525" y="5454650"/>
          <p14:tracePt t="50429" x="2049463" y="5422900"/>
          <p14:tracePt t="50437" x="2049463" y="5383213"/>
          <p14:tracePt t="50448" x="2057400" y="5351463"/>
          <p14:tracePt t="50453" x="2065338" y="5319713"/>
          <p14:tracePt t="50462" x="2073275" y="5278438"/>
          <p14:tracePt t="50469" x="2081213" y="5246688"/>
          <p14:tracePt t="50477" x="2089150" y="5199063"/>
          <p14:tracePt t="50485" x="2097088" y="5159375"/>
          <p14:tracePt t="50493" x="2112963" y="5111750"/>
          <p14:tracePt t="50501" x="2120900" y="5056188"/>
          <p14:tracePt t="50509" x="2128838" y="5000625"/>
          <p14:tracePt t="50517" x="2136775" y="4943475"/>
          <p14:tracePt t="50525" x="2152650" y="4879975"/>
          <p14:tracePt t="50533" x="2160588" y="4824413"/>
          <p14:tracePt t="50541" x="2160588" y="4792663"/>
          <p14:tracePt t="50549" x="2160588" y="4745038"/>
          <p14:tracePt t="50557" x="2160588" y="4697413"/>
          <p14:tracePt t="50565" x="2160588" y="4649788"/>
          <p14:tracePt t="50573" x="2160588" y="4608513"/>
          <p14:tracePt t="50581" x="2160588" y="4576763"/>
          <p14:tracePt t="50589" x="2160588" y="4545013"/>
          <p14:tracePt t="50598" x="2160588" y="4497388"/>
          <p14:tracePt t="50605" x="2160588" y="4457700"/>
          <p14:tracePt t="50613" x="2160588" y="4410075"/>
          <p14:tracePt t="50621" x="2160588" y="4362450"/>
          <p14:tracePt t="50629" x="2160588" y="4306888"/>
          <p14:tracePt t="50637" x="2160588" y="4249738"/>
          <p14:tracePt t="50647" x="2160588" y="4186238"/>
          <p14:tracePt t="50653" x="2160588" y="4130675"/>
          <p14:tracePt t="50661" x="2160588" y="4090988"/>
          <p14:tracePt t="50668" x="2160588" y="4051300"/>
          <p14:tracePt t="50676" x="2160588" y="4019550"/>
          <p14:tracePt t="50684" x="2160588" y="3979863"/>
          <p14:tracePt t="50692" x="2160588" y="3948113"/>
          <p14:tracePt t="50700" x="2160588" y="3914775"/>
          <p14:tracePt t="50708" x="2160588" y="3875088"/>
          <p14:tracePt t="50717" x="2160588" y="3827463"/>
          <p14:tracePt t="50724" x="2160588" y="3779838"/>
          <p14:tracePt t="50732" x="2160588" y="3708400"/>
          <p14:tracePt t="50741" x="2144713" y="3652838"/>
          <p14:tracePt t="50749" x="2136775" y="3587750"/>
          <p14:tracePt t="50757" x="2136775" y="3548063"/>
          <p14:tracePt t="50766" x="2136775" y="3492500"/>
          <p14:tracePt t="50773" x="2136775" y="3436938"/>
          <p14:tracePt t="50781" x="2136775" y="3397250"/>
          <p14:tracePt t="50789" x="2128838" y="3341688"/>
          <p14:tracePt t="50797" x="2120900" y="3294063"/>
          <p14:tracePt t="50805" x="2112963" y="3262313"/>
          <p14:tracePt t="50813" x="2105025" y="3228975"/>
          <p14:tracePt t="50821" x="2097088" y="3189288"/>
          <p14:tracePt t="50830" x="2089150" y="3157538"/>
          <p14:tracePt t="50838" x="2081213" y="3125788"/>
          <p14:tracePt t="50847" x="2081213" y="3101975"/>
          <p14:tracePt t="50853" x="2081213" y="3070225"/>
          <p14:tracePt t="50861" x="2081213" y="3038475"/>
          <p14:tracePt t="50869" x="2081213" y="2998788"/>
          <p14:tracePt t="50876" x="2081213" y="2974975"/>
          <p14:tracePt t="50885" x="2081213" y="2951163"/>
          <p14:tracePt t="50893" x="2081213" y="2909888"/>
          <p14:tracePt t="50901" x="2081213" y="2878138"/>
          <p14:tracePt t="50909" x="2081213" y="2846388"/>
          <p14:tracePt t="50917" x="2081213" y="2814638"/>
          <p14:tracePt t="50925" x="2081213" y="2782888"/>
          <p14:tracePt t="50933" x="2081213" y="2759075"/>
          <p14:tracePt t="50941" x="2081213" y="2735263"/>
          <p14:tracePt t="50949" x="2081213" y="2719388"/>
          <p14:tracePt t="50957" x="2081213" y="2695575"/>
          <p14:tracePt t="50965" x="2081213" y="2671763"/>
          <p14:tracePt t="50974" x="2081213" y="2647950"/>
          <p14:tracePt t="50981" x="2081213" y="2616200"/>
          <p14:tracePt t="50989" x="2081213" y="2592388"/>
          <p14:tracePt t="50998" x="2081213" y="2559050"/>
          <p14:tracePt t="51005" x="2081213" y="2527300"/>
          <p14:tracePt t="51013" x="2081213" y="2495550"/>
          <p14:tracePt t="51021" x="2081213" y="2455863"/>
          <p14:tracePt t="51029" x="2081213" y="2424113"/>
          <p14:tracePt t="51037" x="2081213" y="2392363"/>
          <p14:tracePt t="51047" x="2081213" y="2368550"/>
          <p14:tracePt t="51053" x="2081213" y="2336800"/>
          <p14:tracePt t="51061" x="2081213" y="2312988"/>
          <p14:tracePt t="51069" x="2081213" y="2273300"/>
          <p14:tracePt t="51077" x="2089150" y="2241550"/>
          <p14:tracePt t="51085" x="2097088" y="2200275"/>
          <p14:tracePt t="51093" x="2105025" y="2168525"/>
          <p14:tracePt t="51101" x="2112963" y="2120900"/>
          <p14:tracePt t="51109" x="2120900" y="2089150"/>
          <p14:tracePt t="51117" x="2120900" y="2073275"/>
          <p14:tracePt t="51125" x="2120900" y="2049463"/>
          <p14:tracePt t="51135" x="2120900" y="2025650"/>
          <p14:tracePt t="51141" x="2120900" y="2001838"/>
          <p14:tracePt t="51149" x="2120900" y="1978025"/>
          <p14:tracePt t="51157" x="2120900" y="1962150"/>
          <p14:tracePt t="51167" x="2120900" y="1946275"/>
          <p14:tracePt t="51173" x="2120900" y="1922463"/>
          <p14:tracePt t="51181" x="2120900" y="1890713"/>
          <p14:tracePt t="51189" x="2120900" y="1857375"/>
          <p14:tracePt t="51198" x="2120900" y="1833563"/>
          <p14:tracePt t="51204" x="2120900" y="1801813"/>
          <p14:tracePt t="51212" x="2120900" y="1770063"/>
          <p14:tracePt t="51220" x="2120900" y="1746250"/>
          <p14:tracePt t="51228" x="2120900" y="1738313"/>
          <p14:tracePt t="51236" x="0" y="0"/>
        </p14:tracePtLst>
        <p14:tracePtLst>
          <p14:tracePt t="51991" x="3930650" y="5765800"/>
          <p14:tracePt t="51997" x="3930650" y="5757863"/>
          <p14:tracePt t="52005" x="3930650" y="5734050"/>
          <p14:tracePt t="52013" x="3930650" y="5702300"/>
          <p14:tracePt t="52021" x="3930650" y="5653088"/>
          <p14:tracePt t="52030" x="3930650" y="5613400"/>
          <p14:tracePt t="52037" x="3930650" y="5549900"/>
          <p14:tracePt t="52046" x="3930650" y="5470525"/>
          <p14:tracePt t="52053" x="3938588" y="5407025"/>
          <p14:tracePt t="52062" x="3938588" y="5351463"/>
          <p14:tracePt t="52069" x="3938588" y="5278438"/>
          <p14:tracePt t="52077" x="3938588" y="5207000"/>
          <p14:tracePt t="52085" x="3938588" y="5127625"/>
          <p14:tracePt t="52093" x="3938588" y="5048250"/>
          <p14:tracePt t="52101" x="3938588" y="4959350"/>
          <p14:tracePt t="52109" x="3938588" y="4879975"/>
          <p14:tracePt t="52117" x="3938588" y="4792663"/>
          <p14:tracePt t="52125" x="3938588" y="4697413"/>
          <p14:tracePt t="52133" x="3938588" y="4608513"/>
          <p14:tracePt t="52141" x="3938588" y="4529138"/>
          <p14:tracePt t="52149" x="3938588" y="4449763"/>
          <p14:tracePt t="52156" x="3938588" y="4378325"/>
          <p14:tracePt t="52166" x="3938588" y="4314825"/>
          <p14:tracePt t="52173" x="3938588" y="4249738"/>
          <p14:tracePt t="52182" x="3938588" y="4194175"/>
          <p14:tracePt t="52189" x="3938588" y="4130675"/>
          <p14:tracePt t="52197" x="3938588" y="4067175"/>
          <p14:tracePt t="52205" x="3938588" y="4019550"/>
          <p14:tracePt t="52214" x="3938588" y="3948113"/>
          <p14:tracePt t="52221" x="3938588" y="3883025"/>
          <p14:tracePt t="52229" x="3938588" y="3819525"/>
          <p14:tracePt t="52237" x="3938588" y="3748088"/>
          <p14:tracePt t="52247" x="3938588" y="3676650"/>
          <p14:tracePt t="52253" x="3938588" y="3613150"/>
          <p14:tracePt t="52262" x="3938588" y="3532188"/>
          <p14:tracePt t="52269" x="3938588" y="3468688"/>
          <p14:tracePt t="52277" x="3946525" y="3397250"/>
          <p14:tracePt t="52285" x="3954463" y="3333750"/>
          <p14:tracePt t="52293" x="3962400" y="3270250"/>
          <p14:tracePt t="52302" x="3978275" y="3197225"/>
          <p14:tracePt t="52309" x="3994150" y="3125788"/>
          <p14:tracePt t="52317" x="4010025" y="3038475"/>
          <p14:tracePt t="52325" x="4033838" y="2951163"/>
          <p14:tracePt t="52333" x="4049713" y="2862263"/>
          <p14:tracePt t="52341" x="4065588" y="2774950"/>
          <p14:tracePt t="52350" x="4081463" y="2695575"/>
          <p14:tracePt t="52357" x="4097338" y="2616200"/>
          <p14:tracePt t="52367" x="4105275" y="2527300"/>
          <p14:tracePt t="52373" x="4113213" y="2447925"/>
          <p14:tracePt t="52382" x="4129088" y="2360613"/>
          <p14:tracePt t="52389" x="4129088" y="2305050"/>
          <p14:tracePt t="52398" x="4129088" y="2241550"/>
          <p14:tracePt t="52405" x="4129088" y="2184400"/>
          <p14:tracePt t="52414" x="4129088" y="2136775"/>
          <p14:tracePt t="52421" x="4129088" y="2089150"/>
          <p14:tracePt t="52430" x="4129088" y="2057400"/>
          <p14:tracePt t="52437" x="4129088" y="2033588"/>
          <p14:tracePt t="52447" x="4129088" y="2017713"/>
          <p14:tracePt t="52453" x="4129088" y="1993900"/>
          <p14:tracePt t="52461" x="4129088" y="1985963"/>
          <p14:tracePt t="52469" x="4129088" y="1962150"/>
          <p14:tracePt t="52477" x="4137025" y="1946275"/>
          <p14:tracePt t="52485" x="4137025" y="1938338"/>
          <p14:tracePt t="52493" x="4137025" y="1930400"/>
          <p14:tracePt t="52501" x="4144963" y="1906588"/>
          <p14:tracePt t="52516" x="4144963" y="1881188"/>
          <p14:tracePt t="52524" x="4144963" y="1873250"/>
          <p14:tracePt t="52532" x="4152900" y="1849438"/>
          <p14:tracePt t="52541" x="4160838" y="1825625"/>
          <p14:tracePt t="52548" x="4168775" y="1785938"/>
          <p14:tracePt t="52557" x="4176713" y="1754188"/>
          <p14:tracePt t="52564" x="4184650" y="1722438"/>
          <p14:tracePt t="52573" x="4184650" y="1682750"/>
          <p14:tracePt t="52580" x="4192588" y="1651000"/>
          <p14:tracePt t="52588" x="4200525" y="1619250"/>
          <p14:tracePt t="52596" x="4210050" y="1595438"/>
          <p14:tracePt t="52604" x="4210050" y="1587500"/>
          <p14:tracePt t="52620" x="4210050" y="1579563"/>
          <p14:tracePt t="52693" x="4210050" y="1563688"/>
          <p14:tracePt t="52701" x="4210050" y="1555750"/>
          <p14:tracePt t="52709" x="4210050" y="1547813"/>
          <p14:tracePt t="52718" x="4210050" y="1530350"/>
          <p14:tracePt t="52725" x="4210050" y="1522413"/>
          <p14:tracePt t="52733" x="4210050" y="1514475"/>
          <p14:tracePt t="5281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feld 11">
            <a:extLst>
              <a:ext uri="{FF2B5EF4-FFF2-40B4-BE49-F238E27FC236}">
                <a16:creationId xmlns:a16="http://schemas.microsoft.com/office/drawing/2014/main" id="{BB55D633-A194-419E-9486-2496F73D9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175" y="1290638"/>
            <a:ext cx="654050" cy="400050"/>
          </a:xfrm>
          <a:prstGeom prst="rect">
            <a:avLst/>
          </a:prstGeom>
          <a:solidFill>
            <a:srgbClr val="C0000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/>
              <a:t>O</a:t>
            </a:r>
          </a:p>
        </p:txBody>
      </p:sp>
      <p:pic>
        <p:nvPicPr>
          <p:cNvPr id="39939" name="Grafik 18">
            <a:extLst>
              <a:ext uri="{FF2B5EF4-FFF2-40B4-BE49-F238E27FC236}">
                <a16:creationId xmlns:a16="http://schemas.microsoft.com/office/drawing/2014/main" id="{7215A290-187D-4FB2-BC47-EDE37E871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1677988"/>
            <a:ext cx="51847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Grafik 15" descr="Ein Bild, das Text enthält.&#10;&#10;Automatisch generierte Beschreibung">
            <a:extLst>
              <a:ext uri="{FF2B5EF4-FFF2-40B4-BE49-F238E27FC236}">
                <a16:creationId xmlns:a16="http://schemas.microsoft.com/office/drawing/2014/main" id="{2B4D318F-C21D-47FF-80B3-8061666F4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1690688"/>
            <a:ext cx="5183188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Grafik 11">
            <a:extLst>
              <a:ext uri="{FF2B5EF4-FFF2-40B4-BE49-F238E27FC236}">
                <a16:creationId xmlns:a16="http://schemas.microsoft.com/office/drawing/2014/main" id="{9B0789BC-E48C-454B-AFD0-8BB68855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5302250"/>
            <a:ext cx="150495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feld 11">
            <a:extLst>
              <a:ext uri="{FF2B5EF4-FFF2-40B4-BE49-F238E27FC236}">
                <a16:creationId xmlns:a16="http://schemas.microsoft.com/office/drawing/2014/main" id="{8D8790A3-90CC-4BD9-AF77-5C32EB4F6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1290638"/>
            <a:ext cx="654050" cy="400050"/>
          </a:xfrm>
          <a:prstGeom prst="rect">
            <a:avLst/>
          </a:prstGeom>
          <a:solidFill>
            <a:srgbClr val="C0000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/>
              <a:t>A</a:t>
            </a:r>
          </a:p>
        </p:txBody>
      </p:sp>
      <p:sp>
        <p:nvSpPr>
          <p:cNvPr id="39943" name="Foliennummernplatzhalter 4">
            <a:extLst>
              <a:ext uri="{FF2B5EF4-FFF2-40B4-BE49-F238E27FC236}">
                <a16:creationId xmlns:a16="http://schemas.microsoft.com/office/drawing/2014/main" id="{5E09B10F-F0AF-427F-8829-F5F6E9797A9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4DD95237-1096-4E26-B189-A19426F1A9AC}" type="slidenum">
              <a:rPr lang="de-DE" altLang="de-DE" sz="1200" smtClean="0">
                <a:solidFill>
                  <a:srgbClr val="828480"/>
                </a:solidFill>
              </a:rPr>
              <a:pPr/>
              <a:t>13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39944" name="Datumsplatzhalter 3">
            <a:extLst>
              <a:ext uri="{FF2B5EF4-FFF2-40B4-BE49-F238E27FC236}">
                <a16:creationId xmlns:a16="http://schemas.microsoft.com/office/drawing/2014/main" id="{E2C8BC84-8B22-4EFC-92EC-B705E30A5D97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A89C6B6A-F0A4-43D3-9216-4635F2570AAA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C987F534-A3B3-49CB-BD8B-BE71188FF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Results and </a:t>
            </a:r>
            <a:r>
              <a:rPr lang="de-DE" altLang="de-DE" sz="2000" b="1" dirty="0" err="1"/>
              <a:t>discussion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Normalized</a:t>
            </a:r>
            <a:r>
              <a:rPr lang="de-DE" altLang="de-DE" sz="2000" b="1" dirty="0"/>
              <a:t> RMSE (NRMSE) in %</a:t>
            </a:r>
            <a:endParaRPr lang="de-DE" altLang="de-DE" sz="2000" b="1" kern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E47D1E-17A5-4325-A4F3-3FB8037F5E53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71781" y="863119"/>
            <a:ext cx="2710999" cy="966162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>
            <a:solidFill>
              <a:schemeClr val="tx1"/>
            </a:solidFill>
          </a:ln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pic>
        <p:nvPicPr>
          <p:cNvPr id="39947" name="Grafik 1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260BDB2-2858-4B8F-AB1A-45FE70566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80188"/>
            <a:ext cx="827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Audio 42">
            <a:hlinkClick r:id="" action="ppaction://media"/>
            <a:extLst>
              <a:ext uri="{FF2B5EF4-FFF2-40B4-BE49-F238E27FC236}">
                <a16:creationId xmlns:a16="http://schemas.microsoft.com/office/drawing/2014/main" id="{2BDFADF9-4B17-460C-AFE2-B10216E915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228"/>
    </mc:Choice>
    <mc:Fallback xmlns="">
      <p:transition spd="slow" advTm="81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414" x="2416175" y="4233863"/>
          <p14:tracePt t="12468" x="2408238" y="4233863"/>
          <p14:tracePt t="12484" x="2400300" y="4225925"/>
          <p14:tracePt t="12531" x="2392363" y="4225925"/>
          <p14:tracePt t="12724" x="2384425" y="4225925"/>
          <p14:tracePt t="12749" x="2374900" y="4225925"/>
          <p14:tracePt t="12764" x="2366963" y="4225925"/>
          <p14:tracePt t="12772" x="2366963" y="4233863"/>
          <p14:tracePt t="12780" x="2366963" y="4241800"/>
          <p14:tracePt t="12788" x="2366963" y="4257675"/>
          <p14:tracePt t="12804" x="2366963" y="4265613"/>
          <p14:tracePt t="13524" x="2366963" y="4257675"/>
          <p14:tracePt t="13532" x="2374900" y="4249738"/>
          <p14:tracePt t="13540" x="2384425" y="4241800"/>
          <p14:tracePt t="13548" x="2392363" y="4233863"/>
          <p14:tracePt t="13564" x="2400300" y="4217988"/>
          <p14:tracePt t="13652" x="2408238" y="4210050"/>
          <p14:tracePt t="13668" x="2416175" y="4210050"/>
          <p14:tracePt t="13684" x="2424113" y="4210050"/>
          <p14:tracePt t="13908" x="2432050" y="4210050"/>
          <p14:tracePt t="13932" x="2432050" y="4217988"/>
          <p14:tracePt t="13956" x="2424113" y="4225925"/>
          <p14:tracePt t="13996" x="2416175" y="4225925"/>
          <p14:tracePt t="14005" x="2408238" y="4225925"/>
          <p14:tracePt t="14044" x="2400300" y="4233863"/>
          <p14:tracePt t="14163" x="2392363" y="4241800"/>
          <p14:tracePt t="14380" x="0" y="0"/>
        </p14:tracePtLst>
        <p14:tracePtLst>
          <p14:tracePt t="21670" x="1833563" y="1873250"/>
          <p14:tracePt t="21804" x="1849438" y="1873250"/>
          <p14:tracePt t="21812" x="1873250" y="1873250"/>
          <p14:tracePt t="21820" x="1905000" y="1873250"/>
          <p14:tracePt t="21828" x="1936750" y="1881188"/>
          <p14:tracePt t="21836" x="1944688" y="1881188"/>
          <p14:tracePt t="21843" x="1976438" y="1890713"/>
          <p14:tracePt t="21851" x="1992313" y="1890713"/>
          <p14:tracePt t="21859" x="2008188" y="1890713"/>
          <p14:tracePt t="21867" x="2033588" y="1890713"/>
          <p14:tracePt t="21875" x="2057400" y="1890713"/>
          <p14:tracePt t="21883" x="2081213" y="1890713"/>
          <p14:tracePt t="21891" x="2105025" y="1890713"/>
          <p14:tracePt t="21899" x="2128838" y="1890713"/>
          <p14:tracePt t="21908" x="2144713" y="1890713"/>
          <p14:tracePt t="21916" x="2168525" y="1890713"/>
          <p14:tracePt t="21924" x="2184400" y="1890713"/>
          <p14:tracePt t="21933" x="2200275" y="1890713"/>
          <p14:tracePt t="21940" x="2216150" y="1890713"/>
          <p14:tracePt t="21948" x="2232025" y="1890713"/>
          <p14:tracePt t="21956" x="2255838" y="1890713"/>
          <p14:tracePt t="21964" x="2271713" y="1890713"/>
          <p14:tracePt t="21972" x="2287588" y="1890713"/>
          <p14:tracePt t="21980" x="2303463" y="1890713"/>
          <p14:tracePt t="21988" x="2319338" y="1890713"/>
          <p14:tracePt t="21997" x="2343150" y="1890713"/>
          <p14:tracePt t="22004" x="2359025" y="1890713"/>
          <p14:tracePt t="22012" x="2384425" y="1890713"/>
          <p14:tracePt t="22020" x="2408238" y="1890713"/>
          <p14:tracePt t="22028" x="2447925" y="1890713"/>
          <p14:tracePt t="22036" x="2479675" y="1890713"/>
          <p14:tracePt t="22044" x="2527300" y="1890713"/>
          <p14:tracePt t="22052" x="2566988" y="1890713"/>
          <p14:tracePt t="22060" x="2622550" y="1890713"/>
          <p14:tracePt t="22068" x="2678113" y="1890713"/>
          <p14:tracePt t="22076" x="2717800" y="1890713"/>
          <p14:tracePt t="22087" x="2767013" y="1890713"/>
          <p14:tracePt t="22092" x="2798763" y="1890713"/>
          <p14:tracePt t="22101" x="2830513" y="1890713"/>
          <p14:tracePt t="22108" x="2846388" y="1890713"/>
          <p14:tracePt t="22117" x="2854325" y="1890713"/>
          <p14:tracePt t="22124" x="2862263" y="1890713"/>
          <p14:tracePt t="22427" x="0" y="0"/>
        </p14:tracePtLst>
        <p14:tracePtLst>
          <p14:tracePt t="23878" x="6577013" y="1914525"/>
          <p14:tracePt t="23923" x="6584950" y="1914525"/>
          <p14:tracePt t="23931" x="6608763" y="1914525"/>
          <p14:tracePt t="23939" x="6640513" y="1914525"/>
          <p14:tracePt t="23948" x="6672263" y="1922463"/>
          <p14:tracePt t="23956" x="6719888" y="1930400"/>
          <p14:tracePt t="23964" x="6777038" y="1938338"/>
          <p14:tracePt t="23972" x="6816725" y="1938338"/>
          <p14:tracePt t="23980" x="6872288" y="1938338"/>
          <p14:tracePt t="23988" x="6919913" y="1938338"/>
          <p14:tracePt t="23996" x="6967538" y="1938338"/>
          <p14:tracePt t="24004" x="6991350" y="1938338"/>
          <p14:tracePt t="24013" x="7015163" y="1938338"/>
          <p14:tracePt t="24052" x="7023100" y="1938338"/>
          <p14:tracePt t="24062" x="7031038" y="1938338"/>
          <p14:tracePt t="24068" x="7038975" y="1938338"/>
          <p14:tracePt t="24076" x="7046913" y="1938338"/>
          <p14:tracePt t="24084" x="7078663" y="1938338"/>
          <p14:tracePt t="24092" x="7110413" y="1938338"/>
          <p14:tracePt t="24100" x="7159625" y="1938338"/>
          <p14:tracePt t="24108" x="7199313" y="1938338"/>
          <p14:tracePt t="24116" x="7239000" y="1938338"/>
          <p14:tracePt t="24124" x="7278688" y="1938338"/>
          <p14:tracePt t="24134" x="7310438" y="1938338"/>
          <p14:tracePt t="24140" x="7326313" y="1938338"/>
          <p14:tracePt t="24148" x="7342188" y="1938338"/>
          <p14:tracePt t="24156" x="7358063" y="1938338"/>
          <p14:tracePt t="24164" x="7366000" y="1938338"/>
          <p14:tracePt t="24180" x="7373938" y="1938338"/>
          <p14:tracePt t="24196" x="7381875" y="1938338"/>
          <p14:tracePt t="24204" x="7389813" y="1938338"/>
          <p14:tracePt t="24220" x="7397750" y="1938338"/>
          <p14:tracePt t="24444" x="0" y="0"/>
        </p14:tracePtLst>
        <p14:tracePtLst>
          <p14:tracePt t="29039" x="239713" y="4378325"/>
          <p14:tracePt t="29091" x="247650" y="4378325"/>
          <p14:tracePt t="29099" x="271463" y="4378325"/>
          <p14:tracePt t="29107" x="311150" y="4386263"/>
          <p14:tracePt t="29115" x="350838" y="4394200"/>
          <p14:tracePt t="29124" x="398463" y="4402138"/>
          <p14:tracePt t="29132" x="430213" y="4410075"/>
          <p14:tracePt t="29140" x="469900" y="4418013"/>
          <p14:tracePt t="29149" x="493713" y="4418013"/>
          <p14:tracePt t="29156" x="509588" y="4425950"/>
          <p14:tracePt t="29163" x="525463" y="4433888"/>
          <p14:tracePt t="29171" x="533400" y="4433888"/>
          <p14:tracePt t="29179" x="558800" y="4441825"/>
          <p14:tracePt t="29187" x="582613" y="4441825"/>
          <p14:tracePt t="29195" x="598488" y="4441825"/>
          <p14:tracePt t="29203" x="630238" y="4449763"/>
          <p14:tracePt t="29211" x="646113" y="4449763"/>
          <p14:tracePt t="29219" x="677863" y="4457700"/>
          <p14:tracePt t="29227" x="693738" y="4465638"/>
          <p14:tracePt t="29235" x="701675" y="4465638"/>
          <p14:tracePt t="29252" x="717550" y="4465638"/>
          <p14:tracePt t="29260" x="733425" y="4473575"/>
          <p14:tracePt t="29268" x="749300" y="4473575"/>
          <p14:tracePt t="29276" x="773113" y="4481513"/>
          <p14:tracePt t="29283" x="788988" y="4481513"/>
          <p14:tracePt t="29291" x="804863" y="4489450"/>
          <p14:tracePt t="29299" x="820738" y="4489450"/>
          <p14:tracePt t="29780" x="0" y="0"/>
        </p14:tracePtLst>
        <p14:tracePtLst>
          <p14:tracePt t="30526" x="2041525" y="2479675"/>
          <p14:tracePt t="30852" x="2057400" y="2487613"/>
          <p14:tracePt t="30860" x="2073275" y="2487613"/>
          <p14:tracePt t="30868" x="2105025" y="2495550"/>
          <p14:tracePt t="30876" x="2120900" y="2495550"/>
          <p14:tracePt t="30883" x="2136775" y="2495550"/>
          <p14:tracePt t="30891" x="2152650" y="2495550"/>
          <p14:tracePt t="30899" x="2168525" y="2495550"/>
          <p14:tracePt t="30907" x="2176463" y="2495550"/>
          <p14:tracePt t="30923" x="2184400" y="2495550"/>
          <p14:tracePt t="30931" x="2192338" y="2495550"/>
          <p14:tracePt t="30948" x="2208213" y="2503488"/>
          <p14:tracePt t="30956" x="2216150" y="2511425"/>
          <p14:tracePt t="30964" x="2224088" y="2511425"/>
          <p14:tracePt t="30972" x="2239963" y="2511425"/>
          <p14:tracePt t="30980" x="2247900" y="2511425"/>
          <p14:tracePt t="30988" x="2271713" y="2519363"/>
          <p14:tracePt t="31004" x="2295525" y="2527300"/>
          <p14:tracePt t="31020" x="2311400" y="2527300"/>
          <p14:tracePt t="31028" x="2327275" y="2535238"/>
          <p14:tracePt t="31036" x="2351088" y="2535238"/>
          <p14:tracePt t="31044" x="2359025" y="2543175"/>
          <p14:tracePt t="31052" x="2366963" y="2543175"/>
          <p14:tracePt t="31060" x="2400300" y="2551113"/>
          <p14:tracePt t="31068" x="2424113" y="2551113"/>
          <p14:tracePt t="31077" x="2447925" y="2559050"/>
          <p14:tracePt t="31084" x="2463800" y="2559050"/>
          <p14:tracePt t="31092" x="2487613" y="2559050"/>
          <p14:tracePt t="31101" x="2503488" y="2559050"/>
          <p14:tracePt t="31107" x="2519363" y="2559050"/>
          <p14:tracePt t="31116" x="2543175" y="2559050"/>
          <p14:tracePt t="31124" x="2566988" y="2559050"/>
          <p14:tracePt t="31132" x="2590800" y="2559050"/>
          <p14:tracePt t="31140" x="2614613" y="2559050"/>
          <p14:tracePt t="31148" x="2638425" y="2559050"/>
          <p14:tracePt t="31156" x="2670175" y="2559050"/>
          <p14:tracePt t="31166" x="2701925" y="2559050"/>
          <p14:tracePt t="31171" x="2725738" y="2559050"/>
          <p14:tracePt t="31179" x="2741613" y="2559050"/>
          <p14:tracePt t="31187" x="2759075" y="2559050"/>
          <p14:tracePt t="31195" x="2767013" y="2559050"/>
          <p14:tracePt t="31459" x="0" y="0"/>
        </p14:tracePtLst>
        <p14:tracePtLst>
          <p14:tracePt t="32766" x="2073275" y="6427788"/>
          <p14:tracePt t="32836" x="2081213" y="6427788"/>
          <p14:tracePt t="32844" x="2089150" y="6427788"/>
          <p14:tracePt t="32852" x="2112963" y="6427788"/>
          <p14:tracePt t="32860" x="2136775" y="6427788"/>
          <p14:tracePt t="32867" x="2168525" y="6427788"/>
          <p14:tracePt t="32876" x="2200275" y="6427788"/>
          <p14:tracePt t="32884" x="2224088" y="6427788"/>
          <p14:tracePt t="32893" x="2247900" y="6427788"/>
          <p14:tracePt t="32900" x="2255838" y="6427788"/>
          <p14:tracePt t="32908" x="2263775" y="6427788"/>
          <p14:tracePt t="32916" x="2287588" y="6427788"/>
          <p14:tracePt t="32925" x="2295525" y="6427788"/>
          <p14:tracePt t="32933" x="2303463" y="6427788"/>
          <p14:tracePt t="32940" x="2311400" y="6427788"/>
          <p14:tracePt t="32948" x="2335213" y="6427788"/>
          <p14:tracePt t="32956" x="2343150" y="6427788"/>
          <p14:tracePt t="32966" x="2351088" y="6427788"/>
          <p14:tracePt t="32972" x="2359025" y="6427788"/>
          <p14:tracePt t="32980" x="2374900" y="6427788"/>
          <p14:tracePt t="32996" x="2384425" y="6427788"/>
          <p14:tracePt t="33004" x="2400300" y="6427788"/>
          <p14:tracePt t="33012" x="2408238" y="6427788"/>
          <p14:tracePt t="33020" x="2416175" y="6427788"/>
          <p14:tracePt t="33028" x="2432050" y="6427788"/>
          <p14:tracePt t="33036" x="2455863" y="6427788"/>
          <p14:tracePt t="33044" x="2479675" y="6427788"/>
          <p14:tracePt t="33052" x="2503488" y="6427788"/>
          <p14:tracePt t="33060" x="2511425" y="6427788"/>
          <p14:tracePt t="33068" x="2527300" y="6427788"/>
          <p14:tracePt t="33076" x="2543175" y="6427788"/>
          <p14:tracePt t="33084" x="2559050" y="6427788"/>
          <p14:tracePt t="33092" x="2574925" y="6427788"/>
          <p14:tracePt t="33100" x="2598738" y="6427788"/>
          <p14:tracePt t="33108" x="2614613" y="6427788"/>
          <p14:tracePt t="33116" x="2638425" y="6427788"/>
          <p14:tracePt t="33124" x="2662238" y="6427788"/>
          <p14:tracePt t="33132" x="2678113" y="6427788"/>
          <p14:tracePt t="33141" x="2693988" y="6427788"/>
          <p14:tracePt t="33148" x="2701925" y="6427788"/>
          <p14:tracePt t="33156" x="2709863" y="6427788"/>
          <p14:tracePt t="33299" x="0" y="0"/>
        </p14:tracePtLst>
        <p14:tracePtLst>
          <p14:tracePt t="38054" x="4719638" y="4433888"/>
          <p14:tracePt t="38132" x="4735513" y="4433888"/>
          <p14:tracePt t="38140" x="4767263" y="4433888"/>
          <p14:tracePt t="38148" x="4799013" y="4433888"/>
          <p14:tracePt t="38156" x="4838700" y="4433888"/>
          <p14:tracePt t="38165" x="4870450" y="4433888"/>
          <p14:tracePt t="38172" x="4910138" y="4433888"/>
          <p14:tracePt t="38181" x="4933950" y="4441825"/>
          <p14:tracePt t="38188" x="4943475" y="4441825"/>
          <p14:tracePt t="38196" x="4959350" y="4441825"/>
          <p14:tracePt t="38204" x="4967288" y="4441825"/>
          <p14:tracePt t="38212" x="4975225" y="4441825"/>
          <p14:tracePt t="38220" x="4983163" y="4441825"/>
          <p14:tracePt t="38228" x="4991100" y="4441825"/>
          <p14:tracePt t="38244" x="4999038" y="4441825"/>
          <p14:tracePt t="38252" x="5014913" y="4449763"/>
          <p14:tracePt t="38268" x="5038725" y="4449763"/>
          <p14:tracePt t="38276" x="5054600" y="4449763"/>
          <p14:tracePt t="38284" x="5086350" y="4457700"/>
          <p14:tracePt t="38292" x="5102225" y="4457700"/>
          <p14:tracePt t="38300" x="5126038" y="4465638"/>
          <p14:tracePt t="38308" x="5141913" y="4473575"/>
          <p14:tracePt t="38317" x="5149850" y="4473575"/>
          <p14:tracePt t="38324" x="5157788" y="4473575"/>
          <p14:tracePt t="38340" x="5165725" y="4473575"/>
          <p14:tracePt t="38396" x="5173663" y="4473575"/>
          <p14:tracePt t="38404" x="5181600" y="4473575"/>
          <p14:tracePt t="38420" x="5197475" y="4473575"/>
          <p14:tracePt t="38437" x="5205413" y="4473575"/>
          <p14:tracePt t="39235" x="0" y="0"/>
        </p14:tracePtLst>
        <p14:tracePtLst>
          <p14:tracePt t="40110" x="6711950" y="6307138"/>
          <p14:tracePt t="40227" x="6719888" y="6307138"/>
          <p14:tracePt t="40235" x="6727825" y="6307138"/>
          <p14:tracePt t="40243" x="6751638" y="6307138"/>
          <p14:tracePt t="40252" x="6777038" y="6307138"/>
          <p14:tracePt t="40261" x="6816725" y="6307138"/>
          <p14:tracePt t="40269" x="6848475" y="6307138"/>
          <p14:tracePt t="40276" x="6872288" y="6307138"/>
          <p14:tracePt t="40284" x="6904038" y="6307138"/>
          <p14:tracePt t="40292" x="6927850" y="6307138"/>
          <p14:tracePt t="40300" x="6951663" y="6307138"/>
          <p14:tracePt t="40308" x="6983413" y="6307138"/>
          <p14:tracePt t="40317" x="7015163" y="6307138"/>
          <p14:tracePt t="40324" x="7038975" y="6307138"/>
          <p14:tracePt t="40332" x="7070725" y="6307138"/>
          <p14:tracePt t="40340" x="7102475" y="6307138"/>
          <p14:tracePt t="40348" x="7151688" y="6307138"/>
          <p14:tracePt t="40356" x="7183438" y="6315075"/>
          <p14:tracePt t="40365" x="7223125" y="6323013"/>
          <p14:tracePt t="40372" x="7246938" y="6323013"/>
          <p14:tracePt t="40381" x="7286625" y="6330950"/>
          <p14:tracePt t="40388" x="7310438" y="6330950"/>
          <p14:tracePt t="40396" x="7334250" y="6330950"/>
          <p14:tracePt t="40404" x="7350125" y="6330950"/>
          <p14:tracePt t="40412" x="7358063" y="6330950"/>
          <p14:tracePt t="40419" x="7366000" y="6330950"/>
          <p14:tracePt t="40467" x="7373938" y="6330950"/>
          <p14:tracePt t="40475" x="7381875" y="6338888"/>
          <p14:tracePt t="40491" x="7389813" y="6338888"/>
          <p14:tracePt t="40740" x="0" y="0"/>
        </p14:tracePtLst>
        <p14:tracePtLst>
          <p14:tracePt t="50707" x="4951413" y="5757863"/>
          <p14:tracePt t="50763" x="4951413" y="5749925"/>
          <p14:tracePt t="50771" x="4967288" y="5741988"/>
          <p14:tracePt t="50779" x="4991100" y="5734050"/>
          <p14:tracePt t="50788" x="5006975" y="5726113"/>
          <p14:tracePt t="50796" x="5022850" y="5726113"/>
          <p14:tracePt t="50804" x="5054600" y="5726113"/>
          <p14:tracePt t="50812" x="5078413" y="5718175"/>
          <p14:tracePt t="50820" x="5102225" y="5710238"/>
          <p14:tracePt t="50830" x="5126038" y="5702300"/>
          <p14:tracePt t="50836" x="5133975" y="5702300"/>
          <p14:tracePt t="50847" x="5157788" y="5702300"/>
          <p14:tracePt t="50852" x="5165725" y="5702300"/>
          <p14:tracePt t="50860" x="5173663" y="5702300"/>
          <p14:tracePt t="50868" x="5181600" y="5702300"/>
          <p14:tracePt t="50876" x="5189538" y="5702300"/>
          <p14:tracePt t="50884" x="5205413" y="5702300"/>
          <p14:tracePt t="50893" x="5221288" y="5702300"/>
          <p14:tracePt t="50900" x="5237163" y="5702300"/>
          <p14:tracePt t="50909" x="5260975" y="5702300"/>
          <p14:tracePt t="50916" x="5276850" y="5702300"/>
          <p14:tracePt t="50924" x="5292725" y="5710238"/>
          <p14:tracePt t="50932" x="5318125" y="5718175"/>
          <p14:tracePt t="50940" x="5341938" y="5718175"/>
          <p14:tracePt t="50948" x="5365750" y="5718175"/>
          <p14:tracePt t="50956" x="5373688" y="5718175"/>
          <p14:tracePt t="50965" x="5381625" y="5718175"/>
          <p14:tracePt t="50972" x="5389563" y="5718175"/>
          <p14:tracePt t="51115" x="0" y="0"/>
        </p14:tracePtLst>
        <p14:tracePtLst>
          <p14:tracePt t="51758" x="5276850" y="5940425"/>
          <p14:tracePt t="51852" x="5292725" y="5940425"/>
          <p14:tracePt t="51861" x="5318125" y="5940425"/>
          <p14:tracePt t="51868" x="5357813" y="5932488"/>
          <p14:tracePt t="51876" x="5381625" y="5924550"/>
          <p14:tracePt t="51884" x="5397500" y="5924550"/>
          <p14:tracePt t="51892" x="5405438" y="5924550"/>
          <p14:tracePt t="51900" x="5421313" y="5916613"/>
          <p14:tracePt t="51908" x="5429250" y="5916613"/>
          <p14:tracePt t="51916" x="5437188" y="5916613"/>
          <p14:tracePt t="51924" x="5445125" y="5916613"/>
          <p14:tracePt t="51932" x="5468938" y="5908675"/>
          <p14:tracePt t="51940" x="5476875" y="5908675"/>
          <p14:tracePt t="51949" x="5492750" y="5908675"/>
          <p14:tracePt t="51956" x="5516563" y="5908675"/>
          <p14:tracePt t="51964" x="5532438" y="5908675"/>
          <p14:tracePt t="51972" x="5556250" y="5908675"/>
          <p14:tracePt t="51980" x="5580063" y="5908675"/>
          <p14:tracePt t="51988" x="5603875" y="5908675"/>
          <p14:tracePt t="51996" x="5619750" y="5908675"/>
          <p14:tracePt t="52004" x="5651500" y="5900738"/>
          <p14:tracePt t="52012" x="5676900" y="5900738"/>
          <p14:tracePt t="52020" x="5692775" y="5892800"/>
          <p14:tracePt t="52029" x="5708650" y="5892800"/>
          <p14:tracePt t="52036" x="5724525" y="5884863"/>
          <p14:tracePt t="52044" x="5732463" y="5884863"/>
          <p14:tracePt t="52052" x="5748338" y="5884863"/>
          <p14:tracePt t="52060" x="5764213" y="5884863"/>
          <p14:tracePt t="52081" x="5819775" y="5884863"/>
          <p14:tracePt t="52084" x="5843588" y="5884863"/>
          <p14:tracePt t="52092" x="5867400" y="5884863"/>
          <p14:tracePt t="52100" x="5883275" y="5884863"/>
          <p14:tracePt t="52108" x="5891213" y="5884863"/>
          <p14:tracePt t="52308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nummernplatzhalter 4">
            <a:extLst>
              <a:ext uri="{FF2B5EF4-FFF2-40B4-BE49-F238E27FC236}">
                <a16:creationId xmlns:a16="http://schemas.microsoft.com/office/drawing/2014/main" id="{6622DB5A-CB22-4B60-BF92-5BB3FE92543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233E17-7A1C-41C1-B3E1-80CDDCEF1817}" type="slidenum">
              <a:rPr lang="de-DE" altLang="de-DE" sz="1200" smtClean="0">
                <a:solidFill>
                  <a:srgbClr val="828480"/>
                </a:solidFill>
              </a:rPr>
              <a:pPr/>
              <a:t>14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41987" name="Datumsplatzhalter 3">
            <a:extLst>
              <a:ext uri="{FF2B5EF4-FFF2-40B4-BE49-F238E27FC236}">
                <a16:creationId xmlns:a16="http://schemas.microsoft.com/office/drawing/2014/main" id="{329FCA89-9D0F-4A6D-B824-94C3B1A58C13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4DE5B0AC-C3DA-4992-86C5-83DBFDA2D681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41988" name="Textfeld 4">
            <a:extLst>
              <a:ext uri="{FF2B5EF4-FFF2-40B4-BE49-F238E27FC236}">
                <a16:creationId xmlns:a16="http://schemas.microsoft.com/office/drawing/2014/main" id="{C223BE2B-70BF-430C-9D01-089E2F64F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1989" name="Textfeld 1">
            <a:extLst>
              <a:ext uri="{FF2B5EF4-FFF2-40B4-BE49-F238E27FC236}">
                <a16:creationId xmlns:a16="http://schemas.microsoft.com/office/drawing/2014/main" id="{4D2ACAE5-B22F-4FD0-957D-007480A1E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7000" y="996950"/>
            <a:ext cx="685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800"/>
              <a:t>NOV</a:t>
            </a:r>
          </a:p>
        </p:txBody>
      </p:sp>
      <p:sp>
        <p:nvSpPr>
          <p:cNvPr id="41990" name="Textfeld 20">
            <a:extLst>
              <a:ext uri="{FF2B5EF4-FFF2-40B4-BE49-F238E27FC236}">
                <a16:creationId xmlns:a16="http://schemas.microsoft.com/office/drawing/2014/main" id="{45F91665-B586-42C5-9E35-308ECBAD7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995363"/>
            <a:ext cx="12588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800"/>
              <a:t>NDVI AVG</a:t>
            </a:r>
          </a:p>
        </p:txBody>
      </p:sp>
      <p:sp>
        <p:nvSpPr>
          <p:cNvPr id="41991" name="Textfeld 18">
            <a:extLst>
              <a:ext uri="{FF2B5EF4-FFF2-40B4-BE49-F238E27FC236}">
                <a16:creationId xmlns:a16="http://schemas.microsoft.com/office/drawing/2014/main" id="{891144EE-0A90-4447-85A7-F05225BDB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7563" y="995363"/>
            <a:ext cx="736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800"/>
              <a:t>NDVI</a:t>
            </a:r>
          </a:p>
        </p:txBody>
      </p:sp>
      <p:sp>
        <p:nvSpPr>
          <p:cNvPr id="41992" name="Textfeld 16">
            <a:extLst>
              <a:ext uri="{FF2B5EF4-FFF2-40B4-BE49-F238E27FC236}">
                <a16:creationId xmlns:a16="http://schemas.microsoft.com/office/drawing/2014/main" id="{06334F5A-10B7-45E5-80AE-783EA2F2D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7775" y="996950"/>
            <a:ext cx="466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800"/>
              <a:t>S2</a:t>
            </a:r>
          </a:p>
        </p:txBody>
      </p:sp>
      <p:pic>
        <p:nvPicPr>
          <p:cNvPr id="41993" name="Grafik 2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2253B1AE-6C7B-43A6-A8BA-8664B4F70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1443038"/>
            <a:ext cx="21605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4" name="Grafik 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FA84DB26-465F-49B0-AF23-515ABDBC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1443038"/>
            <a:ext cx="2160587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5" name="Grafik 6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F5F776B4-F2C3-48C9-BEF6-DB767FCC7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443038"/>
            <a:ext cx="21605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6" name="Grafik 8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79CA2B1F-282E-44E9-BFEA-96DE3BD4D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1443038"/>
            <a:ext cx="2160588" cy="227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7" name="Grafik 10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98006BA3-9E3C-494A-91B8-C79EA2220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3898900"/>
            <a:ext cx="21605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8" name="Grafik 20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CF50C11E-2193-4F76-BE05-2231373F8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63" y="3898900"/>
            <a:ext cx="2160587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9" name="Grafik 22" descr="Ein Bild, das Karte enthält.&#10;&#10;Automatisch generierte Beschreibung">
            <a:extLst>
              <a:ext uri="{FF2B5EF4-FFF2-40B4-BE49-F238E27FC236}">
                <a16:creationId xmlns:a16="http://schemas.microsoft.com/office/drawing/2014/main" id="{2B484ACC-F7F0-4B96-80F9-4769756F0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3898900"/>
            <a:ext cx="21605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00" name="Grafik 2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19D542BB-1E3C-480F-ACD1-F26CAF464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3898900"/>
            <a:ext cx="2160588" cy="226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01" name="Rechteck 25">
            <a:extLst>
              <a:ext uri="{FF2B5EF4-FFF2-40B4-BE49-F238E27FC236}">
                <a16:creationId xmlns:a16="http://schemas.microsoft.com/office/drawing/2014/main" id="{96104686-466B-4BA1-96CB-C8E505A20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1413" y="1365250"/>
            <a:ext cx="252412" cy="4872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2002" name="Rechteck 36">
            <a:extLst>
              <a:ext uri="{FF2B5EF4-FFF2-40B4-BE49-F238E27FC236}">
                <a16:creationId xmlns:a16="http://schemas.microsoft.com/office/drawing/2014/main" id="{96997C0A-6FF2-4226-8FAF-AD17E0FA3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1354138"/>
            <a:ext cx="8804275" cy="17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2003" name="Rechteck 37">
            <a:extLst>
              <a:ext uri="{FF2B5EF4-FFF2-40B4-BE49-F238E27FC236}">
                <a16:creationId xmlns:a16="http://schemas.microsoft.com/office/drawing/2014/main" id="{EF4D1F31-E96B-47F8-B717-1AADBC6CA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50" y="1328738"/>
            <a:ext cx="252413" cy="4872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2004" name="Textfeld 2">
            <a:extLst>
              <a:ext uri="{FF2B5EF4-FFF2-40B4-BE49-F238E27FC236}">
                <a16:creationId xmlns:a16="http://schemas.microsoft.com/office/drawing/2014/main" id="{BF6763B7-FF68-4255-9F63-37A294CB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" y="2474913"/>
            <a:ext cx="3651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800"/>
              <a:t>O</a:t>
            </a:r>
          </a:p>
        </p:txBody>
      </p:sp>
      <p:sp>
        <p:nvSpPr>
          <p:cNvPr id="42005" name="Textfeld 24">
            <a:extLst>
              <a:ext uri="{FF2B5EF4-FFF2-40B4-BE49-F238E27FC236}">
                <a16:creationId xmlns:a16="http://schemas.microsoft.com/office/drawing/2014/main" id="{4601CA69-6EF5-45DF-AEDA-1C79E14E8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" y="4833938"/>
            <a:ext cx="3397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800"/>
              <a:t>A</a:t>
            </a:r>
          </a:p>
        </p:txBody>
      </p:sp>
      <p:sp>
        <p:nvSpPr>
          <p:cNvPr id="42006" name="Rechteck 38">
            <a:extLst>
              <a:ext uri="{FF2B5EF4-FFF2-40B4-BE49-F238E27FC236}">
                <a16:creationId xmlns:a16="http://schemas.microsoft.com/office/drawing/2014/main" id="{5D8897A1-082E-4117-B0CE-8C814787D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975" y="3760788"/>
            <a:ext cx="8804275" cy="176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2007" name="Rechteck 39">
            <a:extLst>
              <a:ext uri="{FF2B5EF4-FFF2-40B4-BE49-F238E27FC236}">
                <a16:creationId xmlns:a16="http://schemas.microsoft.com/office/drawing/2014/main" id="{FBD5B0EF-9C70-4E1B-A69D-D4B8533CC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7088" y="1500188"/>
            <a:ext cx="252412" cy="4872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2008" name="Rechteck 40">
            <a:extLst>
              <a:ext uri="{FF2B5EF4-FFF2-40B4-BE49-F238E27FC236}">
                <a16:creationId xmlns:a16="http://schemas.microsoft.com/office/drawing/2014/main" id="{38BC9ECE-DCB6-441B-9E47-5695C62147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1463675"/>
            <a:ext cx="168275" cy="4870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2009" name="Rechteck 41">
            <a:extLst>
              <a:ext uri="{FF2B5EF4-FFF2-40B4-BE49-F238E27FC236}">
                <a16:creationId xmlns:a16="http://schemas.microsoft.com/office/drawing/2014/main" id="{8F8EB1F4-5356-4D79-8AB6-71BB6CD45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96363" y="1489075"/>
            <a:ext cx="166687" cy="4872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cxnSp>
        <p:nvCxnSpPr>
          <p:cNvPr id="42010" name="Gerader Verbinder 27">
            <a:extLst>
              <a:ext uri="{FF2B5EF4-FFF2-40B4-BE49-F238E27FC236}">
                <a16:creationId xmlns:a16="http://schemas.microsoft.com/office/drawing/2014/main" id="{DFC756B2-D707-43D0-93D2-28679473AE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70163" y="977900"/>
            <a:ext cx="0" cy="52593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011" name="Gerader Verbinder 45">
            <a:extLst>
              <a:ext uri="{FF2B5EF4-FFF2-40B4-BE49-F238E27FC236}">
                <a16:creationId xmlns:a16="http://schemas.microsoft.com/office/drawing/2014/main" id="{DC687006-A81F-4CE2-A99E-3D84AAF24EB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62500" y="977900"/>
            <a:ext cx="0" cy="52593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012" name="Gerader Verbinder 46">
            <a:extLst>
              <a:ext uri="{FF2B5EF4-FFF2-40B4-BE49-F238E27FC236}">
                <a16:creationId xmlns:a16="http://schemas.microsoft.com/office/drawing/2014/main" id="{93B1232B-F5C7-4E9D-9115-B2D6D47AFA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62775" y="979488"/>
            <a:ext cx="0" cy="52593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013" name="Gerader Verbinder 30">
            <a:extLst>
              <a:ext uri="{FF2B5EF4-FFF2-40B4-BE49-F238E27FC236}">
                <a16:creationId xmlns:a16="http://schemas.microsoft.com/office/drawing/2014/main" id="{D12F644B-0A59-4D2B-BEFF-F14DEFE80C3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7950" y="3795713"/>
            <a:ext cx="89995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014" name="Gerader Verbinder 51">
            <a:extLst>
              <a:ext uri="{FF2B5EF4-FFF2-40B4-BE49-F238E27FC236}">
                <a16:creationId xmlns:a16="http://schemas.microsoft.com/office/drawing/2014/main" id="{FD962862-40E9-4EC4-89F6-65624CEA1F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7950" y="1428750"/>
            <a:ext cx="8999538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015" name="Gerader Verbinder 52">
            <a:extLst>
              <a:ext uri="{FF2B5EF4-FFF2-40B4-BE49-F238E27FC236}">
                <a16:creationId xmlns:a16="http://schemas.microsoft.com/office/drawing/2014/main" id="{33F9A9C3-DD64-4DA0-B4FE-CA9E97BD57E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1800" y="979488"/>
            <a:ext cx="0" cy="52593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tangle 2">
            <a:extLst>
              <a:ext uri="{FF2B5EF4-FFF2-40B4-BE49-F238E27FC236}">
                <a16:creationId xmlns:a16="http://schemas.microsoft.com/office/drawing/2014/main" id="{3754A2C9-151A-4B48-8F6B-01EBB1265B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Results</a:t>
            </a:r>
            <a:r>
              <a:rPr lang="de-DE" altLang="de-DE" sz="2000" b="1" dirty="0"/>
              <a:t> and </a:t>
            </a:r>
            <a:r>
              <a:rPr lang="de-DE" altLang="de-DE" sz="2000" b="1" dirty="0" err="1"/>
              <a:t>discussion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prediction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maps</a:t>
            </a:r>
            <a:r>
              <a:rPr lang="de-DE" altLang="de-DE" sz="2000" b="1" dirty="0"/>
              <a:t> pH</a:t>
            </a:r>
            <a:endParaRPr lang="de-DE" altLang="de-DE" sz="2000" b="1" kern="0" dirty="0"/>
          </a:p>
        </p:txBody>
      </p:sp>
      <p:pic>
        <p:nvPicPr>
          <p:cNvPr id="42017" name="Grafik 34" descr="Ein Bild, das Tisch enthält.&#10;&#10;Automatisch generierte Beschreibung">
            <a:extLst>
              <a:ext uri="{FF2B5EF4-FFF2-40B4-BE49-F238E27FC236}">
                <a16:creationId xmlns:a16="http://schemas.microsoft.com/office/drawing/2014/main" id="{FEA11E7C-4443-48F2-8920-C68FC9982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4"/>
          <a:stretch>
            <a:fillRect/>
          </a:stretch>
        </p:blipFill>
        <p:spPr bwMode="auto">
          <a:xfrm>
            <a:off x="7954963" y="220663"/>
            <a:ext cx="9509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18" name="Textfeld 35">
            <a:extLst>
              <a:ext uri="{FF2B5EF4-FFF2-40B4-BE49-F238E27FC236}">
                <a16:creationId xmlns:a16="http://schemas.microsoft.com/office/drawing/2014/main" id="{35B67497-B3C4-41C8-8367-045A0F966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2738" y="-34925"/>
            <a:ext cx="479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800"/>
              <a:t>pH</a:t>
            </a:r>
          </a:p>
        </p:txBody>
      </p:sp>
      <p:sp>
        <p:nvSpPr>
          <p:cNvPr id="42019" name="Textfeld 1">
            <a:extLst>
              <a:ext uri="{FF2B5EF4-FFF2-40B4-BE49-F238E27FC236}">
                <a16:creationId xmlns:a16="http://schemas.microsoft.com/office/drawing/2014/main" id="{08FEECCD-7E69-4F86-937D-B50511C6D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88" y="1665288"/>
            <a:ext cx="7413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22.15 %</a:t>
            </a:r>
          </a:p>
        </p:txBody>
      </p:sp>
      <p:sp>
        <p:nvSpPr>
          <p:cNvPr id="42020" name="Textfeld 35">
            <a:extLst>
              <a:ext uri="{FF2B5EF4-FFF2-40B4-BE49-F238E27FC236}">
                <a16:creationId xmlns:a16="http://schemas.microsoft.com/office/drawing/2014/main" id="{C8987311-45C4-4DCC-A166-4BBD5A826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1665288"/>
            <a:ext cx="7413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22.89 %</a:t>
            </a:r>
          </a:p>
        </p:txBody>
      </p:sp>
      <p:sp>
        <p:nvSpPr>
          <p:cNvPr id="42021" name="Textfeld 36">
            <a:extLst>
              <a:ext uri="{FF2B5EF4-FFF2-40B4-BE49-F238E27FC236}">
                <a16:creationId xmlns:a16="http://schemas.microsoft.com/office/drawing/2014/main" id="{129047C1-B72E-4D6A-AA09-65A139E65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4140200"/>
            <a:ext cx="741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31.95 %</a:t>
            </a:r>
          </a:p>
        </p:txBody>
      </p:sp>
      <p:sp>
        <p:nvSpPr>
          <p:cNvPr id="42022" name="Textfeld 37">
            <a:extLst>
              <a:ext uri="{FF2B5EF4-FFF2-40B4-BE49-F238E27FC236}">
                <a16:creationId xmlns:a16="http://schemas.microsoft.com/office/drawing/2014/main" id="{E55FEAD5-9B0D-4CE9-B6D7-F3F221B4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4140200"/>
            <a:ext cx="741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34.11 %</a:t>
            </a:r>
          </a:p>
        </p:txBody>
      </p:sp>
      <p:sp>
        <p:nvSpPr>
          <p:cNvPr id="42023" name="Textfeld 38">
            <a:extLst>
              <a:ext uri="{FF2B5EF4-FFF2-40B4-BE49-F238E27FC236}">
                <a16:creationId xmlns:a16="http://schemas.microsoft.com/office/drawing/2014/main" id="{D1DA8B5A-6DAE-421C-94E5-B8053F9FA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4149725"/>
            <a:ext cx="7413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34.18 %</a:t>
            </a:r>
          </a:p>
        </p:txBody>
      </p:sp>
      <p:sp>
        <p:nvSpPr>
          <p:cNvPr id="42024" name="Textfeld 39">
            <a:extLst>
              <a:ext uri="{FF2B5EF4-FFF2-40B4-BE49-F238E27FC236}">
                <a16:creationId xmlns:a16="http://schemas.microsoft.com/office/drawing/2014/main" id="{06FA3F3D-06A6-4C27-8EE6-AB8D31858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1665288"/>
            <a:ext cx="7413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25.49 %</a:t>
            </a:r>
          </a:p>
        </p:txBody>
      </p:sp>
      <p:sp>
        <p:nvSpPr>
          <p:cNvPr id="42025" name="Textfeld 40">
            <a:extLst>
              <a:ext uri="{FF2B5EF4-FFF2-40B4-BE49-F238E27FC236}">
                <a16:creationId xmlns:a16="http://schemas.microsoft.com/office/drawing/2014/main" id="{C48F57A2-054B-48D3-B7C6-5F3CB0DA6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63838" y="1665288"/>
            <a:ext cx="74136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17.02 %</a:t>
            </a:r>
          </a:p>
        </p:txBody>
      </p:sp>
      <p:sp>
        <p:nvSpPr>
          <p:cNvPr id="42026" name="Textfeld 41">
            <a:extLst>
              <a:ext uri="{FF2B5EF4-FFF2-40B4-BE49-F238E27FC236}">
                <a16:creationId xmlns:a16="http://schemas.microsoft.com/office/drawing/2014/main" id="{AE96DA60-EE4D-4202-9BCC-40AD9603D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113" y="4140200"/>
            <a:ext cx="7413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Var expl:</a:t>
            </a:r>
          </a:p>
          <a:p>
            <a:r>
              <a:rPr lang="de-DE" altLang="de-DE" sz="1100"/>
              <a:t>28.65 %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81DCF0-1596-4F1E-BB4D-8A4A035BE6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5"/>
    </mc:Choice>
    <mc:Fallback xmlns="">
      <p:transition spd="slow" advTm="48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229" x="1036638" y="5103813"/>
          <p14:tracePt t="21306" x="1060450" y="5103813"/>
          <p14:tracePt t="21315" x="1092200" y="5103813"/>
          <p14:tracePt t="21323" x="1116013" y="5103813"/>
          <p14:tracePt t="21331" x="1163638" y="5111750"/>
          <p14:tracePt t="21339" x="1195388" y="5111750"/>
          <p14:tracePt t="21347" x="1243013" y="5111750"/>
          <p14:tracePt t="21355" x="1300163" y="5111750"/>
          <p14:tracePt t="21363" x="1363663" y="5111750"/>
          <p14:tracePt t="21371" x="1427163" y="5111750"/>
          <p14:tracePt t="21379" x="1490663" y="5111750"/>
          <p14:tracePt t="21387" x="1562100" y="5111750"/>
          <p14:tracePt t="21395" x="1651000" y="5111750"/>
          <p14:tracePt t="21403" x="1738313" y="5111750"/>
          <p14:tracePt t="21411" x="1817688" y="5111750"/>
          <p14:tracePt t="21419" x="1912938" y="5111750"/>
          <p14:tracePt t="21427" x="2000250" y="5111750"/>
          <p14:tracePt t="21435" x="2073275" y="5111750"/>
          <p14:tracePt t="21444" x="2160588" y="5111750"/>
          <p14:tracePt t="21451" x="2239963" y="5111750"/>
          <p14:tracePt t="21460" x="2335213" y="5111750"/>
          <p14:tracePt t="21467" x="2424113" y="5111750"/>
          <p14:tracePt t="21476" x="2519363" y="5111750"/>
          <p14:tracePt t="21483" x="2614613" y="5111750"/>
          <p14:tracePt t="21493" x="2717800" y="5111750"/>
          <p14:tracePt t="21499" x="2822575" y="5111750"/>
          <p14:tracePt t="21510" x="2949575" y="5111750"/>
          <p14:tracePt t="21515" x="3084513" y="5111750"/>
          <p14:tracePt t="21523" x="3260725" y="5111750"/>
          <p14:tracePt t="21531" x="3435350" y="5111750"/>
          <p14:tracePt t="21538" x="3611563" y="5111750"/>
          <p14:tracePt t="21546" x="3802063" y="5111750"/>
          <p14:tracePt t="21554" x="4002088" y="5111750"/>
          <p14:tracePt t="21562" x="4176713" y="5111750"/>
          <p14:tracePt t="21570" x="4344988" y="5111750"/>
          <p14:tracePt t="21578" x="4519613" y="5111750"/>
          <p14:tracePt t="21587" x="4679950" y="5111750"/>
          <p14:tracePt t="21595" x="4806950" y="5111750"/>
          <p14:tracePt t="21603" x="4910138" y="5111750"/>
          <p14:tracePt t="21610" x="5030788" y="5111750"/>
          <p14:tracePt t="21619" x="5133975" y="5103813"/>
          <p14:tracePt t="21628" x="5229225" y="5095875"/>
          <p14:tracePt t="21635" x="5318125" y="5080000"/>
          <p14:tracePt t="21643" x="5413375" y="5064125"/>
          <p14:tracePt t="21651" x="5500688" y="5056188"/>
          <p14:tracePt t="21659" x="5580063" y="5056188"/>
          <p14:tracePt t="21667" x="5700713" y="5056188"/>
          <p14:tracePt t="21676" x="5827713" y="5056188"/>
          <p14:tracePt t="21683" x="5962650" y="5056188"/>
          <p14:tracePt t="21692" x="6115050" y="5056188"/>
          <p14:tracePt t="21699" x="6305550" y="5056188"/>
          <p14:tracePt t="21708" x="6505575" y="5056188"/>
          <p14:tracePt t="21715" x="6704013" y="5056188"/>
          <p14:tracePt t="21723" x="6896100" y="5056188"/>
          <p14:tracePt t="21731" x="7070725" y="5056188"/>
          <p14:tracePt t="21739" x="7223125" y="5056188"/>
          <p14:tracePt t="21747" x="7373938" y="5056188"/>
          <p14:tracePt t="21756" x="7510463" y="5056188"/>
          <p14:tracePt t="21764" x="7621588" y="5056188"/>
          <p14:tracePt t="21771" x="7732713" y="5056188"/>
          <p14:tracePt t="21780" x="7843838" y="5056188"/>
          <p14:tracePt t="21787" x="7948613" y="5056188"/>
          <p14:tracePt t="21795" x="8059738" y="5056188"/>
          <p14:tracePt t="21803" x="8162925" y="5056188"/>
          <p14:tracePt t="21811" x="8259763" y="5056188"/>
          <p14:tracePt t="21819" x="8331200" y="5056188"/>
          <p14:tracePt t="21827" x="8386763" y="5064125"/>
          <p14:tracePt t="21835" x="8434388" y="5072063"/>
          <p14:tracePt t="21843" x="8458200" y="5080000"/>
          <p14:tracePt t="21851" x="8482013" y="5087938"/>
          <p14:tracePt t="21859" x="8497888" y="5095875"/>
          <p14:tracePt t="21867" x="8505825" y="5095875"/>
          <p14:tracePt t="21876" x="8521700" y="5095875"/>
          <p14:tracePt t="21883" x="8537575" y="5095875"/>
          <p14:tracePt t="21899" x="8545513" y="5095875"/>
          <p14:tracePt t="21910" x="8553450" y="5095875"/>
          <p14:tracePt t="21915" x="8561388" y="5095875"/>
          <p14:tracePt t="21923" x="8569325" y="5103813"/>
          <p14:tracePt t="22139" x="0" y="0"/>
        </p14:tracePtLst>
        <p14:tracePtLst>
          <p14:tracePt t="22926" x="949325" y="2943225"/>
          <p14:tracePt t="23027" x="957263" y="2943225"/>
          <p14:tracePt t="23035" x="1004888" y="2943225"/>
          <p14:tracePt t="23043" x="1036638" y="2943225"/>
          <p14:tracePt t="23051" x="1076325" y="2943225"/>
          <p14:tracePt t="23058" x="1139825" y="2943225"/>
          <p14:tracePt t="23066" x="1203325" y="2943225"/>
          <p14:tracePt t="23074" x="1284288" y="2943225"/>
          <p14:tracePt t="23082" x="1363663" y="2943225"/>
          <p14:tracePt t="23090" x="1450975" y="2943225"/>
          <p14:tracePt t="23099" x="1530350" y="2943225"/>
          <p14:tracePt t="23107" x="1625600" y="2943225"/>
          <p14:tracePt t="23114" x="1738313" y="2943225"/>
          <p14:tracePt t="23123" x="1841500" y="2943225"/>
          <p14:tracePt t="23131" x="1952625" y="2943225"/>
          <p14:tracePt t="23141" x="2065338" y="2943225"/>
          <p14:tracePt t="23147" x="2176463" y="2943225"/>
          <p14:tracePt t="23156" x="2279650" y="2943225"/>
          <p14:tracePt t="23163" x="2400300" y="2943225"/>
          <p14:tracePt t="23171" x="2503488" y="2943225"/>
          <p14:tracePt t="23179" x="2622550" y="2943225"/>
          <p14:tracePt t="23187" x="2709863" y="2943225"/>
          <p14:tracePt t="23195" x="2806700" y="2943225"/>
          <p14:tracePt t="23203" x="2894013" y="2943225"/>
          <p14:tracePt t="23211" x="2981325" y="2943225"/>
          <p14:tracePt t="23219" x="3060700" y="2943225"/>
          <p14:tracePt t="23227" x="3149600" y="2943225"/>
          <p14:tracePt t="23235" x="3236913" y="2943225"/>
          <p14:tracePt t="23243" x="3340100" y="2943225"/>
          <p14:tracePt t="23251" x="3443288" y="2943225"/>
          <p14:tracePt t="23260" x="3556000" y="2943225"/>
          <p14:tracePt t="23267" x="3690938" y="2943225"/>
          <p14:tracePt t="23276" x="3802063" y="2943225"/>
          <p14:tracePt t="23283" x="3930650" y="2943225"/>
          <p14:tracePt t="23292" x="4065588" y="2943225"/>
          <p14:tracePt t="23299" x="4217988" y="2943225"/>
          <p14:tracePt t="23310" x="4352925" y="2943225"/>
          <p14:tracePt t="23315" x="4464050" y="2943225"/>
          <p14:tracePt t="23323" x="4592638" y="2943225"/>
          <p14:tracePt t="23331" x="4727575" y="2943225"/>
          <p14:tracePt t="23341" x="4854575" y="2943225"/>
          <p14:tracePt t="23347" x="4991100" y="2943225"/>
          <p14:tracePt t="23356" x="5141913" y="2943225"/>
          <p14:tracePt t="23363" x="5253038" y="2943225"/>
          <p14:tracePt t="23371" x="5373688" y="2943225"/>
          <p14:tracePt t="23379" x="5492750" y="2943225"/>
          <p14:tracePt t="23388" x="5595938" y="2943225"/>
          <p14:tracePt t="23395" x="5700713" y="2943225"/>
          <p14:tracePt t="23403" x="5795963" y="2943225"/>
          <p14:tracePt t="23412" x="5899150" y="2943225"/>
          <p14:tracePt t="23419" x="6002338" y="2943225"/>
          <p14:tracePt t="23428" x="6115050" y="2943225"/>
          <p14:tracePt t="23435" x="6202363" y="2943225"/>
          <p14:tracePt t="23443" x="6313488" y="2943225"/>
          <p14:tracePt t="23451" x="6410325" y="2943225"/>
          <p14:tracePt t="23459" x="6505575" y="2943225"/>
          <p14:tracePt t="23467" x="6592888" y="2943225"/>
          <p14:tracePt t="23476" x="6704013" y="2943225"/>
          <p14:tracePt t="23483" x="6808788" y="2943225"/>
          <p14:tracePt t="23492" x="6904038" y="2943225"/>
          <p14:tracePt t="23499" x="7007225" y="2943225"/>
          <p14:tracePt t="23510" x="7102475" y="2943225"/>
          <p14:tracePt t="23515" x="7175500" y="2943225"/>
          <p14:tracePt t="23523" x="7262813" y="2943225"/>
          <p14:tracePt t="23531" x="7334250" y="2943225"/>
          <p14:tracePt t="23539" x="7413625" y="2943225"/>
          <p14:tracePt t="23548" x="7477125" y="2943225"/>
          <p14:tracePt t="23555" x="7542213" y="2943225"/>
          <p14:tracePt t="23563" x="7613650" y="2943225"/>
          <p14:tracePt t="23571" x="7677150" y="2943225"/>
          <p14:tracePt t="23580" x="7740650" y="2943225"/>
          <p14:tracePt t="23587" x="7804150" y="2943225"/>
          <p14:tracePt t="23595" x="7869238" y="2943225"/>
          <p14:tracePt t="23603" x="7924800" y="2943225"/>
          <p14:tracePt t="23612" x="7988300" y="2943225"/>
          <p14:tracePt t="23619" x="8043863" y="2943225"/>
          <p14:tracePt t="23627" x="8091488" y="2943225"/>
          <p14:tracePt t="23635" x="8147050" y="2943225"/>
          <p14:tracePt t="23644" x="8202613" y="2943225"/>
          <p14:tracePt t="23651" x="8251825" y="2943225"/>
          <p14:tracePt t="23659" x="8307388" y="2943225"/>
          <p14:tracePt t="23667" x="8355013" y="2943225"/>
          <p14:tracePt t="23676" x="8402638" y="2943225"/>
          <p14:tracePt t="23683" x="8450263" y="2943225"/>
          <p14:tracePt t="23692" x="8489950" y="2943225"/>
          <p14:tracePt t="23700" x="8521700" y="2943225"/>
          <p14:tracePt t="23710" x="8569325" y="2951163"/>
          <p14:tracePt t="23715" x="8577263" y="2951163"/>
          <p14:tracePt t="23723" x="8602663" y="2951163"/>
          <p14:tracePt t="23731" x="8618538" y="2951163"/>
          <p14:tracePt t="23739" x="8626475" y="2951163"/>
          <p14:tracePt t="23747" x="8642350" y="2959100"/>
          <p14:tracePt t="23763" x="8650288" y="2959100"/>
          <p14:tracePt t="24075" x="0" y="0"/>
        </p14:tracePtLst>
        <p14:tracePtLst>
          <p14:tracePt t="26746" x="1873250" y="1004888"/>
          <p14:tracePt t="26794" x="1865313" y="1004888"/>
          <p14:tracePt t="26802" x="1857375" y="1004888"/>
          <p14:tracePt t="26819" x="1849438" y="1004888"/>
          <p14:tracePt t="26827" x="1825625" y="996950"/>
          <p14:tracePt t="26835" x="1817688" y="989013"/>
          <p14:tracePt t="26842" x="1809750" y="989013"/>
          <p14:tracePt t="26850" x="1793875" y="981075"/>
          <p14:tracePt t="26858" x="1762125" y="973138"/>
          <p14:tracePt t="26866" x="1746250" y="965200"/>
          <p14:tracePt t="26874" x="1722438" y="957263"/>
          <p14:tracePt t="26882" x="1690688" y="949325"/>
          <p14:tracePt t="26890" x="1666875" y="941388"/>
          <p14:tracePt t="26899" x="1641475" y="933450"/>
          <p14:tracePt t="26907" x="1617663" y="933450"/>
          <p14:tracePt t="26915" x="1609725" y="933450"/>
          <p14:tracePt t="26930" x="1601788" y="933450"/>
          <p14:tracePt t="26962" x="1593850" y="933450"/>
          <p14:tracePt t="26994" x="1585913" y="925513"/>
          <p14:tracePt t="27003" x="1577975" y="917575"/>
          <p14:tracePt t="27011" x="1562100" y="917575"/>
          <p14:tracePt t="27020" x="1546225" y="917575"/>
          <p14:tracePt t="27027" x="1522413" y="917575"/>
          <p14:tracePt t="27034" x="1482725" y="917575"/>
          <p14:tracePt t="27043" x="1443038" y="917575"/>
          <p14:tracePt t="27051" x="1387475" y="917575"/>
          <p14:tracePt t="27059" x="1323975" y="917575"/>
          <p14:tracePt t="27067" x="1274763" y="933450"/>
          <p14:tracePt t="27075" x="1235075" y="941388"/>
          <p14:tracePt t="27083" x="1195388" y="949325"/>
          <p14:tracePt t="27091" x="1171575" y="957263"/>
          <p14:tracePt t="27099" x="1147763" y="965200"/>
          <p14:tracePt t="27108" x="1131888" y="973138"/>
          <p14:tracePt t="27115" x="1116013" y="981075"/>
          <p14:tracePt t="27123" x="1100138" y="989013"/>
          <p14:tracePt t="27131" x="1092200" y="989013"/>
          <p14:tracePt t="27141" x="1084263" y="989013"/>
          <p14:tracePt t="27147" x="1068388" y="996950"/>
          <p14:tracePt t="27163" x="1060450" y="1004888"/>
          <p14:tracePt t="27187" x="1052513" y="1012825"/>
          <p14:tracePt t="27203" x="1052513" y="1028700"/>
          <p14:tracePt t="27211" x="1052513" y="1036638"/>
          <p14:tracePt t="27219" x="1052513" y="1044575"/>
          <p14:tracePt t="27228" x="1052513" y="1060450"/>
          <p14:tracePt t="27236" x="1052513" y="1076325"/>
          <p14:tracePt t="27243" x="1052513" y="1100138"/>
          <p14:tracePt t="27251" x="1052513" y="1116013"/>
          <p14:tracePt t="27259" x="1060450" y="1139825"/>
          <p14:tracePt t="27268" x="1068388" y="1155700"/>
          <p14:tracePt t="27274" x="1076325" y="1179513"/>
          <p14:tracePt t="27282" x="1084263" y="1195388"/>
          <p14:tracePt t="27291" x="1092200" y="1212850"/>
          <p14:tracePt t="27298" x="1092200" y="1220788"/>
          <p14:tracePt t="27306" x="1108075" y="1236663"/>
          <p14:tracePt t="27314" x="1116013" y="1244600"/>
          <p14:tracePt t="27322" x="1123950" y="1252538"/>
          <p14:tracePt t="27330" x="1131888" y="1268413"/>
          <p14:tracePt t="27338" x="1147763" y="1276350"/>
          <p14:tracePt t="27347" x="1147763" y="1292225"/>
          <p14:tracePt t="27354" x="1163638" y="1300163"/>
          <p14:tracePt t="27363" x="1179513" y="1316038"/>
          <p14:tracePt t="27371" x="1203325" y="1339850"/>
          <p14:tracePt t="27379" x="1227138" y="1347788"/>
          <p14:tracePt t="27387" x="1250950" y="1371600"/>
          <p14:tracePt t="27395" x="1274763" y="1379538"/>
          <p14:tracePt t="27403" x="1292225" y="1403350"/>
          <p14:tracePt t="27411" x="1316038" y="1411288"/>
          <p14:tracePt t="27419" x="1331913" y="1435100"/>
          <p14:tracePt t="27428" x="1355725" y="1443038"/>
          <p14:tracePt t="27435" x="1363663" y="1450975"/>
          <p14:tracePt t="27443" x="1379538" y="1458913"/>
          <p14:tracePt t="27451" x="1395413" y="1466850"/>
          <p14:tracePt t="27458" x="1411288" y="1474788"/>
          <p14:tracePt t="27474" x="1427163" y="1474788"/>
          <p14:tracePt t="27482" x="1435100" y="1474788"/>
          <p14:tracePt t="27490" x="1450975" y="1474788"/>
          <p14:tracePt t="27499" x="1458913" y="1474788"/>
          <p14:tracePt t="27506" x="1474788" y="1474788"/>
          <p14:tracePt t="27514" x="1498600" y="1474788"/>
          <p14:tracePt t="27524" x="1530350" y="1474788"/>
          <p14:tracePt t="27531" x="1554163" y="1474788"/>
          <p14:tracePt t="27539" x="1593850" y="1466850"/>
          <p14:tracePt t="27547" x="1625600" y="1450975"/>
          <p14:tracePt t="27555" x="1666875" y="1435100"/>
          <p14:tracePt t="27563" x="1698625" y="1419225"/>
          <p14:tracePt t="27571" x="1738313" y="1411288"/>
          <p14:tracePt t="27579" x="1770063" y="1395413"/>
          <p14:tracePt t="27587" x="1801813" y="1379538"/>
          <p14:tracePt t="27596" x="1825625" y="1371600"/>
          <p14:tracePt t="27603" x="1841500" y="1347788"/>
          <p14:tracePt t="27612" x="1865313" y="1339850"/>
          <p14:tracePt t="27620" x="1881188" y="1323975"/>
          <p14:tracePt t="27627" x="1897063" y="1316038"/>
          <p14:tracePt t="27635" x="1912938" y="1292225"/>
          <p14:tracePt t="27643" x="1944688" y="1276350"/>
          <p14:tracePt t="27651" x="1960563" y="1260475"/>
          <p14:tracePt t="27659" x="1976438" y="1244600"/>
          <p14:tracePt t="27667" x="2000250" y="1236663"/>
          <p14:tracePt t="27676" x="2017713" y="1212850"/>
          <p14:tracePt t="27683" x="2025650" y="1195388"/>
          <p14:tracePt t="27692" x="2041525" y="1187450"/>
          <p14:tracePt t="27699" x="2049463" y="1163638"/>
          <p14:tracePt t="27708" x="2057400" y="1155700"/>
          <p14:tracePt t="27715" x="2065338" y="1139825"/>
          <p14:tracePt t="27726" x="2073275" y="1123950"/>
          <p14:tracePt t="27731" x="2081213" y="1116013"/>
          <p14:tracePt t="27739" x="2089150" y="1108075"/>
          <p14:tracePt t="27747" x="2089150" y="1092200"/>
          <p14:tracePt t="27755" x="2089150" y="1076325"/>
          <p14:tracePt t="27763" x="2089150" y="1068388"/>
          <p14:tracePt t="27771" x="2089150" y="1060450"/>
          <p14:tracePt t="27779" x="2089150" y="1036638"/>
          <p14:tracePt t="27787" x="2089150" y="1028700"/>
          <p14:tracePt t="27795" x="2089150" y="1012825"/>
          <p14:tracePt t="27803" x="2089150" y="996950"/>
          <p14:tracePt t="27811" x="2089150" y="981075"/>
          <p14:tracePt t="27819" x="2081213" y="965200"/>
          <p14:tracePt t="27828" x="2073275" y="949325"/>
          <p14:tracePt t="27835" x="2073275" y="933450"/>
          <p14:tracePt t="27843" x="2057400" y="917575"/>
          <p14:tracePt t="27851" x="2049463" y="901700"/>
          <p14:tracePt t="27859" x="2025650" y="885825"/>
          <p14:tracePt t="27867" x="2000250" y="862013"/>
          <p14:tracePt t="27876" x="1976438" y="844550"/>
          <p14:tracePt t="27883" x="1936750" y="820738"/>
          <p14:tracePt t="27892" x="1889125" y="796925"/>
          <p14:tracePt t="27899" x="1841500" y="773113"/>
          <p14:tracePt t="27908" x="1785938" y="749300"/>
          <p14:tracePt t="27916" x="1738313" y="733425"/>
          <p14:tracePt t="27925" x="1690688" y="717550"/>
          <p14:tracePt t="27931" x="1651000" y="701675"/>
          <p14:tracePt t="27940" x="1601788" y="693738"/>
          <p14:tracePt t="27948" x="1570038" y="685800"/>
          <p14:tracePt t="27961" x="1546225" y="685800"/>
          <p14:tracePt t="27963" x="1530350" y="677863"/>
          <p14:tracePt t="27979" x="1514475" y="677863"/>
          <p14:tracePt t="28003" x="1506538" y="677863"/>
          <p14:tracePt t="28099" x="1490663" y="669925"/>
          <p14:tracePt t="28106" x="1482725" y="669925"/>
          <p14:tracePt t="28114" x="1458913" y="669925"/>
          <p14:tracePt t="28122" x="1435100" y="669925"/>
          <p14:tracePt t="28130" x="1411288" y="669925"/>
          <p14:tracePt t="28138" x="1403350" y="669925"/>
          <p14:tracePt t="28154" x="1395413" y="669925"/>
          <p14:tracePt t="28195" x="0" y="0"/>
        </p14:tracePtLst>
        <p14:tracePtLst>
          <p14:tracePt t="34102" x="1554163" y="2959100"/>
          <p14:tracePt t="34195" x="1562100" y="2959100"/>
          <p14:tracePt t="34202" x="1577975" y="2951163"/>
          <p14:tracePt t="34210" x="1585913" y="2935288"/>
          <p14:tracePt t="34218" x="1601788" y="2935288"/>
          <p14:tracePt t="34226" x="1617663" y="2919413"/>
          <p14:tracePt t="34234" x="1625600" y="2909888"/>
          <p14:tracePt t="34243" x="1633538" y="2901950"/>
          <p14:tracePt t="34251" x="1633538" y="2894013"/>
          <p14:tracePt t="34260" x="1641475" y="2886075"/>
          <p14:tracePt t="34403" x="1641475" y="2870200"/>
          <p14:tracePt t="34411" x="1641475" y="2862263"/>
          <p14:tracePt t="34420" x="1641475" y="2846388"/>
          <p14:tracePt t="34427" x="1651000" y="2830513"/>
          <p14:tracePt t="34436" x="1651000" y="2814638"/>
          <p14:tracePt t="34451" x="1658938" y="2798763"/>
          <p14:tracePt t="34460" x="1658938" y="2790825"/>
          <p14:tracePt t="34467" x="1658938" y="2782888"/>
          <p14:tracePt t="34530" x="1666875" y="2767013"/>
          <p14:tracePt t="34538" x="1666875" y="2759075"/>
          <p14:tracePt t="34546" x="1666875" y="2751138"/>
          <p14:tracePt t="34555" x="1666875" y="2743200"/>
          <p14:tracePt t="34571" x="1666875" y="2735263"/>
          <p14:tracePt t="34587" x="1666875" y="2727325"/>
          <p14:tracePt t="34611" x="1674813" y="2719388"/>
          <p14:tracePt t="34619" x="1682750" y="2719388"/>
          <p14:tracePt t="34627" x="1698625" y="2711450"/>
          <p14:tracePt t="34635" x="1714500" y="2703513"/>
          <p14:tracePt t="34643" x="1722438" y="2703513"/>
          <p14:tracePt t="34651" x="1730375" y="2695575"/>
          <p14:tracePt t="34660" x="1754188" y="2687638"/>
          <p14:tracePt t="34667" x="1762125" y="2687638"/>
          <p14:tracePt t="34677" x="1770063" y="2679700"/>
          <p14:tracePt t="34683" x="1778000" y="2679700"/>
          <p14:tracePt t="34699" x="1793875" y="2671763"/>
          <p14:tracePt t="34739" x="1793875" y="2663825"/>
          <p14:tracePt t="34747" x="1801813" y="2663825"/>
          <p14:tracePt t="34756" x="1801813" y="2655888"/>
          <p14:tracePt t="34763" x="1809750" y="2647950"/>
          <p14:tracePt t="34771" x="1817688" y="2647950"/>
          <p14:tracePt t="34779" x="1817688" y="2640013"/>
          <p14:tracePt t="34787" x="1825625" y="2632075"/>
          <p14:tracePt t="34803" x="1833563" y="2616200"/>
          <p14:tracePt t="34811" x="1833563" y="2608263"/>
          <p14:tracePt t="34827" x="1841500" y="2600325"/>
          <p14:tracePt t="34995" x="1841500" y="2592388"/>
          <p14:tracePt t="35003" x="1841500" y="2576513"/>
          <p14:tracePt t="35171" x="1833563" y="2566988"/>
          <p14:tracePt t="35411" x="0" y="0"/>
        </p14:tracePtLst>
        <p14:tracePtLst>
          <p14:tracePt t="38357" x="1171575" y="5797550"/>
          <p14:tracePt t="38363" x="1163638" y="5797550"/>
          <p14:tracePt t="38379" x="1155700" y="5797550"/>
          <p14:tracePt t="38403" x="1147763" y="5789613"/>
          <p14:tracePt t="38419" x="1139825" y="5789613"/>
          <p14:tracePt t="38427" x="1123950" y="5781675"/>
          <p14:tracePt t="38451" x="1116013" y="5781675"/>
          <p14:tracePt t="38459" x="1108075" y="5781675"/>
          <p14:tracePt t="38467" x="1100138" y="5781675"/>
          <p14:tracePt t="38483" x="1092200" y="5781675"/>
          <p14:tracePt t="38491" x="1092200" y="5773738"/>
          <p14:tracePt t="38739" x="1108075" y="5773738"/>
          <p14:tracePt t="38747" x="1116013" y="5773738"/>
          <p14:tracePt t="38755" x="1123950" y="5773738"/>
          <p14:tracePt t="38763" x="1139825" y="5781675"/>
          <p14:tracePt t="38779" x="1155700" y="5781675"/>
          <p14:tracePt t="38795" x="1163638" y="5781675"/>
          <p14:tracePt t="38834" x="1179513" y="5781675"/>
          <p14:tracePt t="38851" x="1187450" y="5781675"/>
          <p14:tracePt t="38858" x="1195388" y="5781675"/>
          <p14:tracePt t="38883" x="1203325" y="5789613"/>
          <p14:tracePt t="38892" x="1211263" y="5789613"/>
          <p14:tracePt t="38907" x="1219200" y="5789613"/>
          <p14:tracePt t="38931" x="1227138" y="5789613"/>
          <p14:tracePt t="39187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Grafik 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5B5309E5-C876-4E35-AEDA-9BADBD886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8" t="12646" r="14886" b="14468"/>
          <a:stretch>
            <a:fillRect/>
          </a:stretch>
        </p:blipFill>
        <p:spPr bwMode="auto">
          <a:xfrm>
            <a:off x="7419975" y="1416050"/>
            <a:ext cx="1704975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Foliennummernplatzhalter 4">
            <a:extLst>
              <a:ext uri="{FF2B5EF4-FFF2-40B4-BE49-F238E27FC236}">
                <a16:creationId xmlns:a16="http://schemas.microsoft.com/office/drawing/2014/main" id="{11D10960-1667-4432-837B-7AB468221EC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601DFA2-B932-49EE-AFF5-DE55D7550EC6}" type="slidenum">
              <a:rPr lang="de-DE" altLang="de-DE" sz="1200" smtClean="0">
                <a:solidFill>
                  <a:srgbClr val="828480"/>
                </a:solidFill>
              </a:rPr>
              <a:pPr/>
              <a:t>15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44036" name="Datumsplatzhalter 3">
            <a:extLst>
              <a:ext uri="{FF2B5EF4-FFF2-40B4-BE49-F238E27FC236}">
                <a16:creationId xmlns:a16="http://schemas.microsoft.com/office/drawing/2014/main" id="{18C730EC-C4D8-4F7F-97A6-7976E2B70F5C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E3478066-2D66-4CA4-80D9-174307498F8B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44037" name="Rechteck 9">
            <a:extLst>
              <a:ext uri="{FF2B5EF4-FFF2-40B4-BE49-F238E27FC236}">
                <a16:creationId xmlns:a16="http://schemas.microsoft.com/office/drawing/2014/main" id="{AD54BF5D-200D-4AB9-B970-6F6FB194E8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125538"/>
            <a:ext cx="2535238" cy="19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4038" name="Rechteck 12">
            <a:extLst>
              <a:ext uri="{FF2B5EF4-FFF2-40B4-BE49-F238E27FC236}">
                <a16:creationId xmlns:a16="http://schemas.microsoft.com/office/drawing/2014/main" id="{601B24D1-0993-4F7F-85EF-34ABD329F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277938"/>
            <a:ext cx="260350" cy="326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1B6B141-0056-46F4-B2DE-74D2A05B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Results</a:t>
            </a:r>
            <a:r>
              <a:rPr lang="de-DE" altLang="de-DE" sz="2000" b="1" dirty="0"/>
              <a:t> and </a:t>
            </a:r>
            <a:r>
              <a:rPr lang="de-DE" altLang="de-DE" sz="2000" b="1" dirty="0" err="1"/>
              <a:t>discussion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prediction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maps</a:t>
            </a:r>
            <a:endParaRPr lang="de-DE" altLang="de-DE" sz="2000" b="1" kern="0" dirty="0"/>
          </a:p>
        </p:txBody>
      </p:sp>
      <p:pic>
        <p:nvPicPr>
          <p:cNvPr id="44040" name="Grafik 4" descr="Ein Bild, das Karte, Mann, haltend, stehend enthält.&#10;&#10;Automatisch generierte Beschreibung">
            <a:extLst>
              <a:ext uri="{FF2B5EF4-FFF2-40B4-BE49-F238E27FC236}">
                <a16:creationId xmlns:a16="http://schemas.microsoft.com/office/drawing/2014/main" id="{44B7D90F-E328-47D0-9A1F-B2FAD0BAA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77863"/>
            <a:ext cx="5341937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feld 15">
            <a:extLst>
              <a:ext uri="{FF2B5EF4-FFF2-40B4-BE49-F238E27FC236}">
                <a16:creationId xmlns:a16="http://schemas.microsoft.com/office/drawing/2014/main" id="{2B43AB00-5FC3-4BA8-82B9-1DCEEAA79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5024438"/>
            <a:ext cx="68040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dirty="0" err="1"/>
              <a:t>No</a:t>
            </a:r>
            <a:r>
              <a:rPr lang="de-DE" altLang="de-DE" sz="2000" dirty="0"/>
              <a:t> </a:t>
            </a:r>
            <a:r>
              <a:rPr lang="de-DE" altLang="de-DE" sz="2000" dirty="0" err="1"/>
              <a:t>quality</a:t>
            </a:r>
            <a:r>
              <a:rPr lang="de-DE" altLang="de-DE" sz="2000" dirty="0"/>
              <a:t> </a:t>
            </a:r>
            <a:r>
              <a:rPr lang="de-DE" altLang="de-DE" sz="2000" dirty="0" err="1"/>
              <a:t>assessment</a:t>
            </a:r>
            <a:r>
              <a:rPr lang="de-DE" altLang="de-DE" sz="2000" dirty="0"/>
              <a:t>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prediction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maps</a:t>
            </a:r>
            <a:r>
              <a:rPr lang="de-DE" altLang="de-DE" sz="2000" dirty="0"/>
              <a:t> </a:t>
            </a:r>
            <a:r>
              <a:rPr lang="de-DE" altLang="de-DE" sz="2000" dirty="0" err="1"/>
              <a:t>during</a:t>
            </a:r>
            <a:r>
              <a:rPr lang="de-DE" altLang="de-DE" sz="2000" dirty="0"/>
              <a:t> feature </a:t>
            </a:r>
            <a:r>
              <a:rPr lang="de-DE" altLang="de-DE" sz="2000" dirty="0" err="1"/>
              <a:t>selection</a:t>
            </a:r>
            <a:r>
              <a:rPr lang="de-DE" altLang="de-DE" sz="2000" dirty="0"/>
              <a:t> and </a:t>
            </a:r>
            <a:r>
              <a:rPr lang="de-DE" altLang="de-DE" sz="2000" dirty="0" err="1"/>
              <a:t>tuning</a:t>
            </a:r>
            <a:r>
              <a:rPr lang="de-DE" altLang="de-DE" sz="2000" dirty="0"/>
              <a:t> </a:t>
            </a:r>
            <a:r>
              <a:rPr lang="de-DE" altLang="de-DE" sz="2000" dirty="0" err="1"/>
              <a:t>hyperparameters</a:t>
            </a:r>
            <a:endParaRPr lang="de-DE" altLang="de-DE" sz="2000" dirty="0"/>
          </a:p>
        </p:txBody>
      </p:sp>
      <p:sp>
        <p:nvSpPr>
          <p:cNvPr id="44042" name="Pfeil nach rechts 13">
            <a:extLst>
              <a:ext uri="{FF2B5EF4-FFF2-40B4-BE49-F238E27FC236}">
                <a16:creationId xmlns:a16="http://schemas.microsoft.com/office/drawing/2014/main" id="{F5FF9205-90E9-4EAF-852B-B524641AE41A}"/>
              </a:ext>
            </a:extLst>
          </p:cNvPr>
          <p:cNvSpPr>
            <a:spLocks/>
          </p:cNvSpPr>
          <p:nvPr/>
        </p:nvSpPr>
        <p:spPr bwMode="auto">
          <a:xfrm>
            <a:off x="784225" y="4132263"/>
            <a:ext cx="633413" cy="381000"/>
          </a:xfrm>
          <a:prstGeom prst="rightArrow">
            <a:avLst>
              <a:gd name="adj1" fmla="val 50000"/>
              <a:gd name="adj2" fmla="val 49983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4043" name="Pfeil nach rechts 13">
            <a:extLst>
              <a:ext uri="{FF2B5EF4-FFF2-40B4-BE49-F238E27FC236}">
                <a16:creationId xmlns:a16="http://schemas.microsoft.com/office/drawing/2014/main" id="{ADAF9177-3F4E-48F4-BCFF-0D164FEAC40B}"/>
              </a:ext>
            </a:extLst>
          </p:cNvPr>
          <p:cNvSpPr>
            <a:spLocks/>
          </p:cNvSpPr>
          <p:nvPr/>
        </p:nvSpPr>
        <p:spPr bwMode="auto">
          <a:xfrm>
            <a:off x="781050" y="5187950"/>
            <a:ext cx="633413" cy="381000"/>
          </a:xfrm>
          <a:prstGeom prst="rightArrow">
            <a:avLst>
              <a:gd name="adj1" fmla="val 50000"/>
              <a:gd name="adj2" fmla="val 49983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44044" name="Grafik 2" descr="Ein Bild, das Karte, Essen enthält.&#10;&#10;Automatisch generierte Beschreibung">
            <a:extLst>
              <a:ext uri="{FF2B5EF4-FFF2-40B4-BE49-F238E27FC236}">
                <a16:creationId xmlns:a16="http://schemas.microsoft.com/office/drawing/2014/main" id="{2B4E1557-D505-4049-8663-9E6435378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9145" r="16016" b="13280"/>
          <a:stretch>
            <a:fillRect/>
          </a:stretch>
        </p:blipFill>
        <p:spPr bwMode="auto">
          <a:xfrm>
            <a:off x="5922963" y="1322388"/>
            <a:ext cx="1687512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5" name="Textfeld 7">
            <a:extLst>
              <a:ext uri="{FF2B5EF4-FFF2-40B4-BE49-F238E27FC236}">
                <a16:creationId xmlns:a16="http://schemas.microsoft.com/office/drawing/2014/main" id="{97FE9410-E77B-4D7F-9419-422A63698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4106863"/>
            <a:ext cx="6804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Striping because of ancillary predictors x, y </a:t>
            </a:r>
          </a:p>
        </p:txBody>
      </p:sp>
      <p:sp>
        <p:nvSpPr>
          <p:cNvPr id="44046" name="Textfeld 5">
            <a:extLst>
              <a:ext uri="{FF2B5EF4-FFF2-40B4-BE49-F238E27FC236}">
                <a16:creationId xmlns:a16="http://schemas.microsoft.com/office/drawing/2014/main" id="{83E976E3-1F53-4B42-B0C7-D96C0E4F2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7663" y="939800"/>
            <a:ext cx="311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x</a:t>
            </a:r>
          </a:p>
        </p:txBody>
      </p:sp>
      <p:sp>
        <p:nvSpPr>
          <p:cNvPr id="44047" name="Textfeld 17">
            <a:extLst>
              <a:ext uri="{FF2B5EF4-FFF2-40B4-BE49-F238E27FC236}">
                <a16:creationId xmlns:a16="http://schemas.microsoft.com/office/drawing/2014/main" id="{9284A300-DBEE-4101-AF28-00154CFFD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8338" y="922338"/>
            <a:ext cx="312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y</a:t>
            </a:r>
          </a:p>
        </p:txBody>
      </p: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D65CB1A9-4BF3-4564-839B-3379EF50D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11"/>
    </mc:Choice>
    <mc:Fallback xmlns="">
      <p:transition spd="slow" advTm="47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22" x="6640513" y="1339850"/>
          <p14:tracePt t="7475" x="6640513" y="1347788"/>
          <p14:tracePt t="7483" x="6656388" y="1347788"/>
          <p14:tracePt t="7491" x="6696075" y="1355725"/>
          <p14:tracePt t="7499" x="6704013" y="1355725"/>
          <p14:tracePt t="7507" x="6727825" y="1355725"/>
          <p14:tracePt t="7515" x="6735763" y="1355725"/>
          <p14:tracePt t="7523" x="6759575" y="1355725"/>
          <p14:tracePt t="7531" x="6777038" y="1363663"/>
          <p14:tracePt t="7540" x="6784975" y="1363663"/>
          <p14:tracePt t="7547" x="6792913" y="1363663"/>
          <p14:tracePt t="7556" x="6808788" y="1363663"/>
          <p14:tracePt t="7563" x="6824663" y="1363663"/>
          <p14:tracePt t="7572" x="6848475" y="1363663"/>
          <p14:tracePt t="7579" x="6864350" y="1363663"/>
          <p14:tracePt t="7589" x="6880225" y="1363663"/>
          <p14:tracePt t="7595" x="6904038" y="1371600"/>
          <p14:tracePt t="7611" x="6919913" y="1379538"/>
          <p14:tracePt t="7619" x="6935788" y="1379538"/>
          <p14:tracePt t="7627" x="6959600" y="1379538"/>
          <p14:tracePt t="7643" x="6983413" y="1387475"/>
          <p14:tracePt t="7651" x="6999288" y="1395413"/>
          <p14:tracePt t="7659" x="7007225" y="1395413"/>
          <p14:tracePt t="7667" x="7023100" y="1395413"/>
          <p14:tracePt t="7747" x="0" y="0"/>
        </p14:tracePtLst>
        <p14:tracePtLst>
          <p14:tracePt t="8220" x="8194675" y="1355725"/>
          <p14:tracePt t="8243" x="8202613" y="1355725"/>
          <p14:tracePt t="8251" x="8218488" y="1355725"/>
          <p14:tracePt t="8259" x="8243888" y="1355725"/>
          <p14:tracePt t="8266" x="8275638" y="1355725"/>
          <p14:tracePt t="8274" x="8307388" y="1355725"/>
          <p14:tracePt t="8282" x="8355013" y="1355725"/>
          <p14:tracePt t="8291" x="8386763" y="1355725"/>
          <p14:tracePt t="8298" x="8418513" y="1355725"/>
          <p14:tracePt t="8306" x="8442325" y="1355725"/>
          <p14:tracePt t="8314" x="8466138" y="1363663"/>
          <p14:tracePt t="8322" x="8482013" y="1363663"/>
          <p14:tracePt t="8331" x="8489950" y="1363663"/>
          <p14:tracePt t="8340" x="8505825" y="1363663"/>
          <p14:tracePt t="8347" x="8521700" y="1371600"/>
          <p14:tracePt t="8355" x="8529638" y="1371600"/>
          <p14:tracePt t="8363" x="8537575" y="1371600"/>
          <p14:tracePt t="8371" x="8553450" y="1379538"/>
          <p14:tracePt t="8389" x="8561388" y="1379538"/>
          <p14:tracePt t="8571" x="0" y="0"/>
        </p14:tracePtLst>
        <p14:tracePtLst>
          <p14:tracePt t="17617" x="541338" y="2033588"/>
          <p14:tracePt t="17618" x="550863" y="2033588"/>
          <p14:tracePt t="17627" x="566738" y="2033588"/>
          <p14:tracePt t="17643" x="582613" y="2033588"/>
          <p14:tracePt t="17651" x="606425" y="2033588"/>
          <p14:tracePt t="17659" x="630238" y="2033588"/>
          <p14:tracePt t="17667" x="669925" y="2033588"/>
          <p14:tracePt t="17675" x="725488" y="2033588"/>
          <p14:tracePt t="17683" x="781050" y="2033588"/>
          <p14:tracePt t="17691" x="844550" y="2033588"/>
          <p14:tracePt t="17699" x="917575" y="2033588"/>
          <p14:tracePt t="17707" x="973138" y="2025650"/>
          <p14:tracePt t="17715" x="1036638" y="2017713"/>
          <p14:tracePt t="17724" x="1092200" y="2009775"/>
          <p14:tracePt t="17731" x="1155700" y="2001838"/>
          <p14:tracePt t="17741" x="1203325" y="2001838"/>
          <p14:tracePt t="17747" x="1266825" y="2001838"/>
          <p14:tracePt t="17757" x="1316038" y="2001838"/>
          <p14:tracePt t="17763" x="1379538" y="2001838"/>
          <p14:tracePt t="17771" x="1435100" y="2001838"/>
          <p14:tracePt t="17780" x="1498600" y="2001838"/>
          <p14:tracePt t="17788" x="1554163" y="2001838"/>
          <p14:tracePt t="17795" x="1617663" y="2001838"/>
          <p14:tracePt t="17804" x="1682750" y="1993900"/>
          <p14:tracePt t="17811" x="1730375" y="1985963"/>
          <p14:tracePt t="17821" x="1785938" y="1978025"/>
          <p14:tracePt t="17827" x="1817688" y="1978025"/>
          <p14:tracePt t="17837" x="1857375" y="1978025"/>
          <p14:tracePt t="17843" x="1889125" y="1978025"/>
          <p14:tracePt t="17852" x="1920875" y="1978025"/>
          <p14:tracePt t="17859" x="1968500" y="1978025"/>
          <p14:tracePt t="17867" x="2008188" y="1978025"/>
          <p14:tracePt t="17875" x="2057400" y="1978025"/>
          <p14:tracePt t="17883" x="2105025" y="1978025"/>
          <p14:tracePt t="17891" x="2160588" y="1970088"/>
          <p14:tracePt t="17900" x="2216150" y="1962150"/>
          <p14:tracePt t="17907" x="2271713" y="1954213"/>
          <p14:tracePt t="17915" x="2319338" y="1954213"/>
          <p14:tracePt t="17923" x="2359025" y="1946275"/>
          <p14:tracePt t="17931" x="2400300" y="1938338"/>
          <p14:tracePt t="17940" x="2424113" y="1930400"/>
          <p14:tracePt t="17947" x="2447925" y="1930400"/>
          <p14:tracePt t="17956" x="2479675" y="1930400"/>
          <p14:tracePt t="17963" x="2511425" y="1930400"/>
          <p14:tracePt t="17971" x="2551113" y="1930400"/>
          <p14:tracePt t="17979" x="2598738" y="1930400"/>
          <p14:tracePt t="17988" x="2638425" y="1930400"/>
          <p14:tracePt t="17995" x="2693988" y="1930400"/>
          <p14:tracePt t="18004" x="2759075" y="1922463"/>
          <p14:tracePt t="18011" x="2790825" y="1922463"/>
          <p14:tracePt t="18022" x="2838450" y="1922463"/>
          <p14:tracePt t="18027" x="2870200" y="1922463"/>
          <p14:tracePt t="18035" x="2901950" y="1922463"/>
          <p14:tracePt t="18043" x="2925763" y="1922463"/>
          <p14:tracePt t="18051" x="2949575" y="1922463"/>
          <p14:tracePt t="18060" x="2981325" y="1922463"/>
          <p14:tracePt t="18068" x="3021013" y="1922463"/>
          <p14:tracePt t="18075" x="3076575" y="1922463"/>
          <p14:tracePt t="18084" x="3141663" y="1922463"/>
          <p14:tracePt t="18091" x="3205163" y="1922463"/>
          <p14:tracePt t="18099" x="3276600" y="1922463"/>
          <p14:tracePt t="18107" x="3340100" y="1922463"/>
          <p14:tracePt t="18115" x="3419475" y="1922463"/>
          <p14:tracePt t="18123" x="3467100" y="1922463"/>
          <p14:tracePt t="18131" x="3516313" y="1922463"/>
          <p14:tracePt t="18140" x="3548063" y="1922463"/>
          <p14:tracePt t="18147" x="3579813" y="1922463"/>
          <p14:tracePt t="18155" x="3611563" y="1922463"/>
          <p14:tracePt t="18163" x="3643313" y="1922463"/>
          <p14:tracePt t="18172" x="3675063" y="1922463"/>
          <p14:tracePt t="18179" x="3722688" y="1922463"/>
          <p14:tracePt t="18190" x="3762375" y="1922463"/>
          <p14:tracePt t="18195" x="3810000" y="1922463"/>
          <p14:tracePt t="18204" x="3851275" y="1922463"/>
          <p14:tracePt t="18211" x="3890963" y="1922463"/>
          <p14:tracePt t="18221" x="3938588" y="1922463"/>
          <p14:tracePt t="18228" x="3970338" y="1922463"/>
          <p14:tracePt t="18235" x="4002088" y="1922463"/>
          <p14:tracePt t="18243" x="4033838" y="1922463"/>
          <p14:tracePt t="18251" x="4065588" y="1922463"/>
          <p14:tracePt t="18259" x="4105275" y="1922463"/>
          <p14:tracePt t="18267" x="4129088" y="1922463"/>
          <p14:tracePt t="18275" x="4152900" y="1922463"/>
          <p14:tracePt t="18283" x="4184650" y="1922463"/>
          <p14:tracePt t="18291" x="4217988" y="1922463"/>
          <p14:tracePt t="18300" x="4249738" y="1922463"/>
          <p14:tracePt t="18306" x="4289425" y="1922463"/>
          <p14:tracePt t="18314" x="4337050" y="1922463"/>
          <p14:tracePt t="18322" x="4376738" y="1922463"/>
          <p14:tracePt t="18330" x="4416425" y="1922463"/>
          <p14:tracePt t="18338" x="4464050" y="1922463"/>
          <p14:tracePt t="18347" x="4495800" y="1922463"/>
          <p14:tracePt t="18354" x="4527550" y="1922463"/>
          <p14:tracePt t="18363" x="4559300" y="1922463"/>
          <p14:tracePt t="18371" x="4592638" y="1922463"/>
          <p14:tracePt t="18379" x="4632325" y="1922463"/>
          <p14:tracePt t="18387" x="4672013" y="1922463"/>
          <p14:tracePt t="18395" x="4711700" y="1922463"/>
          <p14:tracePt t="18404" x="4767263" y="1922463"/>
          <p14:tracePt t="18411" x="4822825" y="1922463"/>
          <p14:tracePt t="18421" x="4878388" y="1922463"/>
          <p14:tracePt t="18427" x="4926013" y="1922463"/>
          <p14:tracePt t="18436" x="4983163" y="1922463"/>
          <p14:tracePt t="18443" x="5038725" y="1922463"/>
          <p14:tracePt t="18451" x="5078413" y="1922463"/>
          <p14:tracePt t="18459" x="5126038" y="1922463"/>
          <p14:tracePt t="18467" x="5157788" y="1922463"/>
          <p14:tracePt t="18475" x="5181600" y="1922463"/>
          <p14:tracePt t="18483" x="5205413" y="1922463"/>
          <p14:tracePt t="18490" x="5221288" y="1922463"/>
          <p14:tracePt t="18498" x="5245100" y="1922463"/>
          <p14:tracePt t="18506" x="5268913" y="1922463"/>
          <p14:tracePt t="18514" x="5284788" y="1922463"/>
          <p14:tracePt t="18522" x="5318125" y="1922463"/>
          <p14:tracePt t="18530" x="5357813" y="1922463"/>
          <p14:tracePt t="18538" x="5421313" y="1922463"/>
          <p14:tracePt t="18547" x="5476875" y="1922463"/>
          <p14:tracePt t="18555" x="5532438" y="1922463"/>
          <p14:tracePt t="18563" x="5588000" y="1922463"/>
          <p14:tracePt t="18571" x="5627688" y="1922463"/>
          <p14:tracePt t="18579" x="5667375" y="1922463"/>
          <p14:tracePt t="18588" x="5708650" y="1922463"/>
          <p14:tracePt t="18595" x="5740400" y="1922463"/>
          <p14:tracePt t="18604" x="5780088" y="1922463"/>
          <p14:tracePt t="18610" x="5795963" y="1922463"/>
          <p14:tracePt t="18618" x="5819775" y="1922463"/>
          <p14:tracePt t="18627" x="5835650" y="1922463"/>
          <p14:tracePt t="18635" x="5843588" y="1922463"/>
          <p14:tracePt t="18643" x="5851525" y="1922463"/>
          <p14:tracePt t="18651" x="5875338" y="1922463"/>
          <p14:tracePt t="18659" x="5883275" y="1922463"/>
          <p14:tracePt t="18667" x="5891213" y="1922463"/>
          <p14:tracePt t="18674" x="5899150" y="1922463"/>
          <p14:tracePt t="18787" x="5859463" y="1922463"/>
          <p14:tracePt t="18796" x="5827713" y="1922463"/>
          <p14:tracePt t="18803" x="5788025" y="1914525"/>
          <p14:tracePt t="18811" x="5764213" y="1914525"/>
          <p14:tracePt t="18820" x="5724525" y="1914525"/>
          <p14:tracePt t="18828" x="5692775" y="1914525"/>
          <p14:tracePt t="18835" x="5651500" y="1914525"/>
          <p14:tracePt t="18843" x="5595938" y="1914525"/>
          <p14:tracePt t="18851" x="5532438" y="1914525"/>
          <p14:tracePt t="18859" x="5468938" y="1914525"/>
          <p14:tracePt t="18867" x="5397500" y="1914525"/>
          <p14:tracePt t="18875" x="5318125" y="1914525"/>
          <p14:tracePt t="18883" x="5213350" y="1914525"/>
          <p14:tracePt t="18891" x="5118100" y="1922463"/>
          <p14:tracePt t="18899" x="5022850" y="1938338"/>
          <p14:tracePt t="18907" x="4926013" y="1954213"/>
          <p14:tracePt t="18915" x="4838700" y="1985963"/>
          <p14:tracePt t="18923" x="4743450" y="2001838"/>
          <p14:tracePt t="18931" x="4656138" y="2017713"/>
          <p14:tracePt t="18940" x="4576763" y="2033588"/>
          <p14:tracePt t="18947" x="4503738" y="2041525"/>
          <p14:tracePt t="18957" x="4440238" y="2049463"/>
          <p14:tracePt t="18963" x="4360863" y="2057400"/>
          <p14:tracePt t="18971" x="4289425" y="2073275"/>
          <p14:tracePt t="18978" x="4210050" y="2089150"/>
          <p14:tracePt t="18987" x="4137025" y="2112963"/>
          <p14:tracePt t="18994" x="4057650" y="2128838"/>
          <p14:tracePt t="19003" x="3986213" y="2136775"/>
          <p14:tracePt t="19010" x="3906838" y="2152650"/>
          <p14:tracePt t="19019" x="3825875" y="2168525"/>
          <p14:tracePt t="19026" x="3762375" y="2176463"/>
          <p14:tracePt t="19036" x="3698875" y="2184400"/>
          <p14:tracePt t="19043" x="3635375" y="2184400"/>
          <p14:tracePt t="19051" x="3571875" y="2184400"/>
          <p14:tracePt t="19058" x="3500438" y="2184400"/>
          <p14:tracePt t="19067" x="3411538" y="2184400"/>
          <p14:tracePt t="19075" x="3324225" y="2184400"/>
          <p14:tracePt t="19084" x="3236913" y="2184400"/>
          <p14:tracePt t="19091" x="3157538" y="2184400"/>
          <p14:tracePt t="19099" x="3076575" y="2184400"/>
          <p14:tracePt t="19107" x="2989263" y="2184400"/>
          <p14:tracePt t="19115" x="2894013" y="2184400"/>
          <p14:tracePt t="19123" x="2798763" y="2184400"/>
          <p14:tracePt t="19132" x="2709863" y="2184400"/>
          <p14:tracePt t="19140" x="2622550" y="2184400"/>
          <p14:tracePt t="19147" x="2527300" y="2184400"/>
          <p14:tracePt t="19156" x="2432050" y="2184400"/>
          <p14:tracePt t="19163" x="2335213" y="2184400"/>
          <p14:tracePt t="19171" x="2239963" y="2184400"/>
          <p14:tracePt t="19190" x="2057400" y="2184400"/>
          <p14:tracePt t="19195" x="1984375" y="2184400"/>
          <p14:tracePt t="19204" x="1912938" y="2184400"/>
          <p14:tracePt t="19211" x="1833563" y="2184400"/>
          <p14:tracePt t="19220" x="1762125" y="2184400"/>
          <p14:tracePt t="19227" x="1690688" y="2184400"/>
          <p14:tracePt t="19236" x="1625600" y="2184400"/>
          <p14:tracePt t="19245" x="1577975" y="2184400"/>
          <p14:tracePt t="19251" x="1538288" y="2184400"/>
          <p14:tracePt t="19259" x="1482725" y="2184400"/>
          <p14:tracePt t="19267" x="1443038" y="2184400"/>
          <p14:tracePt t="19275" x="1411288" y="2184400"/>
          <p14:tracePt t="19283" x="1371600" y="2184400"/>
          <p14:tracePt t="19291" x="1331913" y="2184400"/>
          <p14:tracePt t="19299" x="1300163" y="2184400"/>
          <p14:tracePt t="19307" x="1266825" y="2184400"/>
          <p14:tracePt t="19315" x="1235075" y="2184400"/>
          <p14:tracePt t="19323" x="1211263" y="2184400"/>
          <p14:tracePt t="19331" x="1187450" y="2184400"/>
          <p14:tracePt t="19339" x="1163638" y="2184400"/>
          <p14:tracePt t="19347" x="1139825" y="2184400"/>
          <p14:tracePt t="19355" x="1116013" y="2184400"/>
          <p14:tracePt t="19364" x="1100138" y="2184400"/>
          <p14:tracePt t="19371" x="1076325" y="2184400"/>
          <p14:tracePt t="19379" x="1052513" y="2184400"/>
          <p14:tracePt t="19388" x="1028700" y="2184400"/>
          <p14:tracePt t="19395" x="1004888" y="2184400"/>
          <p14:tracePt t="19404" x="989013" y="2184400"/>
          <p14:tracePt t="19411" x="973138" y="2184400"/>
          <p14:tracePt t="19420" x="949325" y="2184400"/>
          <p14:tracePt t="19427" x="925513" y="2184400"/>
          <p14:tracePt t="19435" x="908050" y="2184400"/>
          <p14:tracePt t="19443" x="892175" y="2184400"/>
          <p14:tracePt t="19452" x="868363" y="2184400"/>
          <p14:tracePt t="19459" x="844550" y="2184400"/>
          <p14:tracePt t="19467" x="828675" y="2184400"/>
          <p14:tracePt t="19475" x="812800" y="2184400"/>
          <p14:tracePt t="19483" x="788988" y="2184400"/>
          <p14:tracePt t="19491" x="765175" y="2184400"/>
          <p14:tracePt t="19499" x="741363" y="2184400"/>
          <p14:tracePt t="19507" x="725488" y="2184400"/>
          <p14:tracePt t="19515" x="701675" y="2184400"/>
          <p14:tracePt t="19523" x="677863" y="2184400"/>
          <p14:tracePt t="19531" x="646113" y="2184400"/>
          <p14:tracePt t="19539" x="622300" y="2184400"/>
          <p14:tracePt t="19547" x="606425" y="2184400"/>
          <p14:tracePt t="19555" x="590550" y="2184400"/>
          <p14:tracePt t="19563" x="574675" y="2184400"/>
          <p14:tracePt t="19572" x="566738" y="2184400"/>
          <p14:tracePt t="19579" x="550863" y="2184400"/>
          <p14:tracePt t="19588" x="525463" y="2184400"/>
          <p14:tracePt t="19604" x="517525" y="2184400"/>
          <p14:tracePt t="19620" x="509588" y="2184400"/>
          <p14:tracePt t="19819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nummernplatzhalter 4">
            <a:extLst>
              <a:ext uri="{FF2B5EF4-FFF2-40B4-BE49-F238E27FC236}">
                <a16:creationId xmlns:a16="http://schemas.microsoft.com/office/drawing/2014/main" id="{D92DF0F3-4962-4C3F-906C-A33E030A84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61F2E-001B-4B1F-BE37-DABB80A7EA37}" type="slidenum">
              <a:rPr lang="de-DE" altLang="de-DE" sz="1200" smtClean="0">
                <a:solidFill>
                  <a:srgbClr val="828480"/>
                </a:solidFill>
              </a:rPr>
              <a:pPr/>
              <a:t>16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46083" name="Datumsplatzhalter 3">
            <a:extLst>
              <a:ext uri="{FF2B5EF4-FFF2-40B4-BE49-F238E27FC236}">
                <a16:creationId xmlns:a16="http://schemas.microsoft.com/office/drawing/2014/main" id="{1CF48AE8-2FA5-4B41-830A-6EF9A1526F75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F1130DEA-C54E-4826-84C2-D245F52F3F53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46084" name="Textfeld 4">
            <a:extLst>
              <a:ext uri="{FF2B5EF4-FFF2-40B4-BE49-F238E27FC236}">
                <a16:creationId xmlns:a16="http://schemas.microsoft.com/office/drawing/2014/main" id="{0FB0597C-5E00-4CA1-B528-B6997DA7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5" name="Rechteck 11">
            <a:extLst>
              <a:ext uri="{FF2B5EF4-FFF2-40B4-BE49-F238E27FC236}">
                <a16:creationId xmlns:a16="http://schemas.microsoft.com/office/drawing/2014/main" id="{67F62E34-650A-44D3-B07C-8A725B194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549650"/>
            <a:ext cx="8591550" cy="1123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7" name="Pfeil nach rechts 13">
            <a:extLst>
              <a:ext uri="{FF2B5EF4-FFF2-40B4-BE49-F238E27FC236}">
                <a16:creationId xmlns:a16="http://schemas.microsoft.com/office/drawing/2014/main" id="{272E4E7D-B4E2-46E0-BE16-1B25488CF2A3}"/>
              </a:ext>
            </a:extLst>
          </p:cNvPr>
          <p:cNvSpPr>
            <a:spLocks/>
          </p:cNvSpPr>
          <p:nvPr/>
        </p:nvSpPr>
        <p:spPr bwMode="auto">
          <a:xfrm>
            <a:off x="461963" y="1454150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886DA1F-5950-4C7D-9752-6D3088528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Conclusions</a:t>
            </a:r>
            <a:endParaRPr lang="de-DE" altLang="de-DE" sz="2000" b="1" kern="0" dirty="0"/>
          </a:p>
        </p:txBody>
      </p:sp>
      <p:sp>
        <p:nvSpPr>
          <p:cNvPr id="46093" name="Textfeld 2">
            <a:extLst>
              <a:ext uri="{FF2B5EF4-FFF2-40B4-BE49-F238E27FC236}">
                <a16:creationId xmlns:a16="http://schemas.microsoft.com/office/drawing/2014/main" id="{7E292BDF-3309-4513-9ECD-068C1EE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198563"/>
            <a:ext cx="6923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The </a:t>
            </a:r>
            <a:r>
              <a:rPr lang="de-DE" altLang="de-DE" sz="2000" b="1"/>
              <a:t>feature selection </a:t>
            </a:r>
            <a:r>
              <a:rPr lang="de-DE" altLang="de-DE" sz="2000"/>
              <a:t>algorithm is especially useful when trying to separate many noisy predictors from important ones as in scenario S2IND.</a:t>
            </a:r>
            <a:endParaRPr lang="en-US" altLang="de-DE" sz="200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5709E4E-8406-492A-8D4B-6A714BC93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51"/>
    </mc:Choice>
    <mc:Fallback xmlns="">
      <p:transition spd="slow" advTm="12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nummernplatzhalter 4">
            <a:extLst>
              <a:ext uri="{FF2B5EF4-FFF2-40B4-BE49-F238E27FC236}">
                <a16:creationId xmlns:a16="http://schemas.microsoft.com/office/drawing/2014/main" id="{D92DF0F3-4962-4C3F-906C-A33E030A84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61F2E-001B-4B1F-BE37-DABB80A7EA37}" type="slidenum">
              <a:rPr lang="de-DE" altLang="de-DE" sz="1200" smtClean="0">
                <a:solidFill>
                  <a:srgbClr val="828480"/>
                </a:solidFill>
              </a:rPr>
              <a:pPr/>
              <a:t>17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46083" name="Datumsplatzhalter 3">
            <a:extLst>
              <a:ext uri="{FF2B5EF4-FFF2-40B4-BE49-F238E27FC236}">
                <a16:creationId xmlns:a16="http://schemas.microsoft.com/office/drawing/2014/main" id="{1CF48AE8-2FA5-4B41-830A-6EF9A1526F75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F1130DEA-C54E-4826-84C2-D245F52F3F53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46084" name="Textfeld 4">
            <a:extLst>
              <a:ext uri="{FF2B5EF4-FFF2-40B4-BE49-F238E27FC236}">
                <a16:creationId xmlns:a16="http://schemas.microsoft.com/office/drawing/2014/main" id="{0FB0597C-5E00-4CA1-B528-B6997DA7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5" name="Rechteck 11">
            <a:extLst>
              <a:ext uri="{FF2B5EF4-FFF2-40B4-BE49-F238E27FC236}">
                <a16:creationId xmlns:a16="http://schemas.microsoft.com/office/drawing/2014/main" id="{67F62E34-650A-44D3-B07C-8A725B194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549650"/>
            <a:ext cx="8591550" cy="1123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7" name="Pfeil nach rechts 13">
            <a:extLst>
              <a:ext uri="{FF2B5EF4-FFF2-40B4-BE49-F238E27FC236}">
                <a16:creationId xmlns:a16="http://schemas.microsoft.com/office/drawing/2014/main" id="{272E4E7D-B4E2-46E0-BE16-1B25488CF2A3}"/>
              </a:ext>
            </a:extLst>
          </p:cNvPr>
          <p:cNvSpPr>
            <a:spLocks/>
          </p:cNvSpPr>
          <p:nvPr/>
        </p:nvSpPr>
        <p:spPr bwMode="auto">
          <a:xfrm>
            <a:off x="461963" y="1454150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9" name="Textfeld 2">
            <a:extLst>
              <a:ext uri="{FF2B5EF4-FFF2-40B4-BE49-F238E27FC236}">
                <a16:creationId xmlns:a16="http://schemas.microsoft.com/office/drawing/2014/main" id="{FC775A71-CCE1-4EC4-A1C9-36C62ADF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2397125"/>
            <a:ext cx="69230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/>
              <a:t>Multi-temporal S2 data can replace categorical tree species </a:t>
            </a:r>
            <a:r>
              <a:rPr lang="de-DE" altLang="de-DE" sz="2000"/>
              <a:t>groups from a field survey as vegetation predictors </a:t>
            </a:r>
            <a:r>
              <a:rPr lang="en-US" altLang="de-DE" sz="2000"/>
              <a:t>to predict chemical properties of the organic surface layer of forest soils.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886DA1F-5950-4C7D-9752-6D3088528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Conclusions</a:t>
            </a:r>
            <a:endParaRPr lang="de-DE" altLang="de-DE" sz="2000" b="1" kern="0" dirty="0"/>
          </a:p>
        </p:txBody>
      </p:sp>
      <p:sp>
        <p:nvSpPr>
          <p:cNvPr id="46093" name="Textfeld 2">
            <a:extLst>
              <a:ext uri="{FF2B5EF4-FFF2-40B4-BE49-F238E27FC236}">
                <a16:creationId xmlns:a16="http://schemas.microsoft.com/office/drawing/2014/main" id="{7E292BDF-3309-4513-9ECD-068C1EE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198563"/>
            <a:ext cx="6923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The </a:t>
            </a:r>
            <a:r>
              <a:rPr lang="de-DE" altLang="de-DE" sz="2000" b="1"/>
              <a:t>feature selection </a:t>
            </a:r>
            <a:r>
              <a:rPr lang="de-DE" altLang="de-DE" sz="2000"/>
              <a:t>algorithm is especially useful when trying to separate many noisy predictors from important ones as in scenario S2IND.</a:t>
            </a:r>
            <a:endParaRPr lang="en-US" altLang="de-DE" sz="2000"/>
          </a:p>
        </p:txBody>
      </p:sp>
      <p:sp>
        <p:nvSpPr>
          <p:cNvPr id="46094" name="Pfeil nach rechts 13">
            <a:extLst>
              <a:ext uri="{FF2B5EF4-FFF2-40B4-BE49-F238E27FC236}">
                <a16:creationId xmlns:a16="http://schemas.microsoft.com/office/drawing/2014/main" id="{293A701B-276D-48F9-882C-4F591A9BC896}"/>
              </a:ext>
            </a:extLst>
          </p:cNvPr>
          <p:cNvSpPr>
            <a:spLocks/>
          </p:cNvSpPr>
          <p:nvPr/>
        </p:nvSpPr>
        <p:spPr bwMode="auto">
          <a:xfrm>
            <a:off x="446088" y="2862263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1D18104-63D9-4CF3-81C1-CBACCA1FA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95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30"/>
    </mc:Choice>
    <mc:Fallback xmlns="">
      <p:transition spd="slow" advTm="12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nummernplatzhalter 4">
            <a:extLst>
              <a:ext uri="{FF2B5EF4-FFF2-40B4-BE49-F238E27FC236}">
                <a16:creationId xmlns:a16="http://schemas.microsoft.com/office/drawing/2014/main" id="{D92DF0F3-4962-4C3F-906C-A33E030A84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61F2E-001B-4B1F-BE37-DABB80A7EA37}" type="slidenum">
              <a:rPr lang="de-DE" altLang="de-DE" sz="1200" smtClean="0">
                <a:solidFill>
                  <a:srgbClr val="828480"/>
                </a:solidFill>
              </a:rPr>
              <a:pPr/>
              <a:t>18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46083" name="Datumsplatzhalter 3">
            <a:extLst>
              <a:ext uri="{FF2B5EF4-FFF2-40B4-BE49-F238E27FC236}">
                <a16:creationId xmlns:a16="http://schemas.microsoft.com/office/drawing/2014/main" id="{1CF48AE8-2FA5-4B41-830A-6EF9A1526F75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F1130DEA-C54E-4826-84C2-D245F52F3F53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46084" name="Textfeld 4">
            <a:extLst>
              <a:ext uri="{FF2B5EF4-FFF2-40B4-BE49-F238E27FC236}">
                <a16:creationId xmlns:a16="http://schemas.microsoft.com/office/drawing/2014/main" id="{0FB0597C-5E00-4CA1-B528-B6997DA7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5" name="Rechteck 11">
            <a:extLst>
              <a:ext uri="{FF2B5EF4-FFF2-40B4-BE49-F238E27FC236}">
                <a16:creationId xmlns:a16="http://schemas.microsoft.com/office/drawing/2014/main" id="{67F62E34-650A-44D3-B07C-8A725B194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549650"/>
            <a:ext cx="8591550" cy="1123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7" name="Pfeil nach rechts 13">
            <a:extLst>
              <a:ext uri="{FF2B5EF4-FFF2-40B4-BE49-F238E27FC236}">
                <a16:creationId xmlns:a16="http://schemas.microsoft.com/office/drawing/2014/main" id="{272E4E7D-B4E2-46E0-BE16-1B25488CF2A3}"/>
              </a:ext>
            </a:extLst>
          </p:cNvPr>
          <p:cNvSpPr>
            <a:spLocks/>
          </p:cNvSpPr>
          <p:nvPr/>
        </p:nvSpPr>
        <p:spPr bwMode="auto">
          <a:xfrm>
            <a:off x="461963" y="1454150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9" name="Textfeld 2">
            <a:extLst>
              <a:ext uri="{FF2B5EF4-FFF2-40B4-BE49-F238E27FC236}">
                <a16:creationId xmlns:a16="http://schemas.microsoft.com/office/drawing/2014/main" id="{FC775A71-CCE1-4EC4-A1C9-36C62ADF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2397125"/>
            <a:ext cx="69230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/>
              <a:t>Multi-temporal S2 data can replace categorical tree species </a:t>
            </a:r>
            <a:r>
              <a:rPr lang="de-DE" altLang="de-DE" sz="2000"/>
              <a:t>groups from a field survey as vegetation predictors </a:t>
            </a:r>
            <a:r>
              <a:rPr lang="en-US" altLang="de-DE" sz="2000"/>
              <a:t>to predict chemical properties of the organic surface layer of forest soils.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886DA1F-5950-4C7D-9752-6D3088528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Conclusions</a:t>
            </a:r>
            <a:endParaRPr lang="de-DE" altLang="de-DE" sz="2000" b="1" kern="0" dirty="0"/>
          </a:p>
        </p:txBody>
      </p:sp>
      <p:sp>
        <p:nvSpPr>
          <p:cNvPr id="46091" name="Textfeld 16">
            <a:extLst>
              <a:ext uri="{FF2B5EF4-FFF2-40B4-BE49-F238E27FC236}">
                <a16:creationId xmlns:a16="http://schemas.microsoft.com/office/drawing/2014/main" id="{E7EA3D54-AF34-4C3D-8CD7-8BF3080E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3875088"/>
            <a:ext cx="6923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We can use </a:t>
            </a:r>
            <a:r>
              <a:rPr lang="de-DE" altLang="de-DE" sz="2000" b="1"/>
              <a:t>multi-temporal S2 data as vegetation predictors </a:t>
            </a:r>
            <a:r>
              <a:rPr lang="de-DE" altLang="de-DE" sz="2000"/>
              <a:t>to create prediction maps with Random Forest models.</a:t>
            </a:r>
          </a:p>
        </p:txBody>
      </p:sp>
      <p:sp>
        <p:nvSpPr>
          <p:cNvPr id="46092" name="Pfeil nach rechts 13">
            <a:extLst>
              <a:ext uri="{FF2B5EF4-FFF2-40B4-BE49-F238E27FC236}">
                <a16:creationId xmlns:a16="http://schemas.microsoft.com/office/drawing/2014/main" id="{9F93C602-9D34-40A5-BEBB-695A4E8B206C}"/>
              </a:ext>
            </a:extLst>
          </p:cNvPr>
          <p:cNvSpPr>
            <a:spLocks/>
          </p:cNvSpPr>
          <p:nvPr/>
        </p:nvSpPr>
        <p:spPr bwMode="auto">
          <a:xfrm>
            <a:off x="417513" y="4202113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93" name="Textfeld 2">
            <a:extLst>
              <a:ext uri="{FF2B5EF4-FFF2-40B4-BE49-F238E27FC236}">
                <a16:creationId xmlns:a16="http://schemas.microsoft.com/office/drawing/2014/main" id="{7E292BDF-3309-4513-9ECD-068C1EE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198563"/>
            <a:ext cx="6923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The </a:t>
            </a:r>
            <a:r>
              <a:rPr lang="de-DE" altLang="de-DE" sz="2000" b="1"/>
              <a:t>feature selection </a:t>
            </a:r>
            <a:r>
              <a:rPr lang="de-DE" altLang="de-DE" sz="2000"/>
              <a:t>algorithm is especially useful when trying to separate many noisy predictors from important ones as in scenario S2IND.</a:t>
            </a:r>
            <a:endParaRPr lang="en-US" altLang="de-DE" sz="2000"/>
          </a:p>
        </p:txBody>
      </p:sp>
      <p:sp>
        <p:nvSpPr>
          <p:cNvPr id="46094" name="Pfeil nach rechts 13">
            <a:extLst>
              <a:ext uri="{FF2B5EF4-FFF2-40B4-BE49-F238E27FC236}">
                <a16:creationId xmlns:a16="http://schemas.microsoft.com/office/drawing/2014/main" id="{293A701B-276D-48F9-882C-4F591A9BC896}"/>
              </a:ext>
            </a:extLst>
          </p:cNvPr>
          <p:cNvSpPr>
            <a:spLocks/>
          </p:cNvSpPr>
          <p:nvPr/>
        </p:nvSpPr>
        <p:spPr bwMode="auto">
          <a:xfrm>
            <a:off x="446088" y="2862263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DA3768-FCDE-418F-8CF1-F75F67E24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5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1"/>
    </mc:Choice>
    <mc:Fallback xmlns="">
      <p:transition spd="slow" advTm="9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nummernplatzhalter 4">
            <a:extLst>
              <a:ext uri="{FF2B5EF4-FFF2-40B4-BE49-F238E27FC236}">
                <a16:creationId xmlns:a16="http://schemas.microsoft.com/office/drawing/2014/main" id="{D92DF0F3-4962-4C3F-906C-A33E030A84B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ED61F2E-001B-4B1F-BE37-DABB80A7EA37}" type="slidenum">
              <a:rPr lang="de-DE" altLang="de-DE" sz="1200" smtClean="0">
                <a:solidFill>
                  <a:srgbClr val="828480"/>
                </a:solidFill>
              </a:rPr>
              <a:pPr/>
              <a:t>19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46083" name="Datumsplatzhalter 3">
            <a:extLst>
              <a:ext uri="{FF2B5EF4-FFF2-40B4-BE49-F238E27FC236}">
                <a16:creationId xmlns:a16="http://schemas.microsoft.com/office/drawing/2014/main" id="{1CF48AE8-2FA5-4B41-830A-6EF9A1526F75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F1130DEA-C54E-4826-84C2-D245F52F3F53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46084" name="Textfeld 4">
            <a:extLst>
              <a:ext uri="{FF2B5EF4-FFF2-40B4-BE49-F238E27FC236}">
                <a16:creationId xmlns:a16="http://schemas.microsoft.com/office/drawing/2014/main" id="{0FB0597C-5E00-4CA1-B528-B6997DA76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5" name="Rechteck 11">
            <a:extLst>
              <a:ext uri="{FF2B5EF4-FFF2-40B4-BE49-F238E27FC236}">
                <a16:creationId xmlns:a16="http://schemas.microsoft.com/office/drawing/2014/main" id="{67F62E34-650A-44D3-B07C-8A725B194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3549650"/>
            <a:ext cx="8591550" cy="1123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4AC8B8DF-5704-4D56-9178-2C69717F3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5550" y="5105400"/>
            <a:ext cx="7467600" cy="1282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34987" lvl="1" indent="0">
              <a:buFont typeface="Arial Unicode MS" pitchFamily="34" charset="-128"/>
              <a:buNone/>
              <a:defRPr/>
            </a:pPr>
            <a:r>
              <a:rPr lang="en-US" altLang="de-DE" sz="2000" b="1" kern="0" dirty="0"/>
              <a:t>Error measures alone are not sufficient</a:t>
            </a:r>
            <a:r>
              <a:rPr lang="en-US" altLang="de-DE" sz="2000" kern="0" dirty="0"/>
              <a:t>. Finally, the resulting prediction maps should be discussed with the user. Uncertainty maps could help to evaluate the reliability of the map.</a:t>
            </a:r>
            <a:endParaRPr lang="de-DE" altLang="de-DE" sz="2000" kern="0" dirty="0"/>
          </a:p>
        </p:txBody>
      </p:sp>
      <p:sp>
        <p:nvSpPr>
          <p:cNvPr id="46087" name="Pfeil nach rechts 13">
            <a:extLst>
              <a:ext uri="{FF2B5EF4-FFF2-40B4-BE49-F238E27FC236}">
                <a16:creationId xmlns:a16="http://schemas.microsoft.com/office/drawing/2014/main" id="{272E4E7D-B4E2-46E0-BE16-1B25488CF2A3}"/>
              </a:ext>
            </a:extLst>
          </p:cNvPr>
          <p:cNvSpPr>
            <a:spLocks/>
          </p:cNvSpPr>
          <p:nvPr/>
        </p:nvSpPr>
        <p:spPr bwMode="auto">
          <a:xfrm>
            <a:off x="461963" y="1454150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8" name="Pfeil nach rechts 14">
            <a:extLst>
              <a:ext uri="{FF2B5EF4-FFF2-40B4-BE49-F238E27FC236}">
                <a16:creationId xmlns:a16="http://schemas.microsoft.com/office/drawing/2014/main" id="{DF5DAE44-1F51-4792-8956-ABEBFE384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850" y="5489575"/>
            <a:ext cx="1008063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89" name="Textfeld 2">
            <a:extLst>
              <a:ext uri="{FF2B5EF4-FFF2-40B4-BE49-F238E27FC236}">
                <a16:creationId xmlns:a16="http://schemas.microsoft.com/office/drawing/2014/main" id="{FC775A71-CCE1-4EC4-A1C9-36C62ADF9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2397125"/>
            <a:ext cx="6923088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 b="1"/>
              <a:t>Multi-temporal S2 data can replace categorical tree species </a:t>
            </a:r>
            <a:r>
              <a:rPr lang="de-DE" altLang="de-DE" sz="2000"/>
              <a:t>groups from a field survey as vegetation predictors </a:t>
            </a:r>
            <a:r>
              <a:rPr lang="en-US" altLang="de-DE" sz="2000"/>
              <a:t>to predict chemical properties of the organic surface layer of forest soils.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886DA1F-5950-4C7D-9752-6D3088528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8029575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Conclusions</a:t>
            </a:r>
            <a:endParaRPr lang="de-DE" altLang="de-DE" sz="2000" b="1" kern="0" dirty="0"/>
          </a:p>
        </p:txBody>
      </p:sp>
      <p:sp>
        <p:nvSpPr>
          <p:cNvPr id="46091" name="Textfeld 16">
            <a:extLst>
              <a:ext uri="{FF2B5EF4-FFF2-40B4-BE49-F238E27FC236}">
                <a16:creationId xmlns:a16="http://schemas.microsoft.com/office/drawing/2014/main" id="{E7EA3D54-AF34-4C3D-8CD7-8BF3080EF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5450" y="3875088"/>
            <a:ext cx="6923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We can use </a:t>
            </a:r>
            <a:r>
              <a:rPr lang="de-DE" altLang="de-DE" sz="2000" b="1"/>
              <a:t>multi-temporal S2 data as vegetation predictors </a:t>
            </a:r>
            <a:r>
              <a:rPr lang="de-DE" altLang="de-DE" sz="2000"/>
              <a:t>to create prediction maps with Random Forest models.</a:t>
            </a:r>
          </a:p>
        </p:txBody>
      </p:sp>
      <p:sp>
        <p:nvSpPr>
          <p:cNvPr id="46092" name="Pfeil nach rechts 13">
            <a:extLst>
              <a:ext uri="{FF2B5EF4-FFF2-40B4-BE49-F238E27FC236}">
                <a16:creationId xmlns:a16="http://schemas.microsoft.com/office/drawing/2014/main" id="{9F93C602-9D34-40A5-BEBB-695A4E8B206C}"/>
              </a:ext>
            </a:extLst>
          </p:cNvPr>
          <p:cNvSpPr>
            <a:spLocks/>
          </p:cNvSpPr>
          <p:nvPr/>
        </p:nvSpPr>
        <p:spPr bwMode="auto">
          <a:xfrm>
            <a:off x="417513" y="4202113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6093" name="Textfeld 2">
            <a:extLst>
              <a:ext uri="{FF2B5EF4-FFF2-40B4-BE49-F238E27FC236}">
                <a16:creationId xmlns:a16="http://schemas.microsoft.com/office/drawing/2014/main" id="{7E292BDF-3309-4513-9ECD-068C1EEE0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9900" y="1198563"/>
            <a:ext cx="69230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2000"/>
              <a:t>The </a:t>
            </a:r>
            <a:r>
              <a:rPr lang="de-DE" altLang="de-DE" sz="2000" b="1"/>
              <a:t>feature selection </a:t>
            </a:r>
            <a:r>
              <a:rPr lang="de-DE" altLang="de-DE" sz="2000"/>
              <a:t>algorithm is especially useful when trying to separate many noisy predictors from important ones as in scenario S2IND.</a:t>
            </a:r>
            <a:endParaRPr lang="en-US" altLang="de-DE" sz="2000"/>
          </a:p>
        </p:txBody>
      </p:sp>
      <p:sp>
        <p:nvSpPr>
          <p:cNvPr id="46094" name="Pfeil nach rechts 13">
            <a:extLst>
              <a:ext uri="{FF2B5EF4-FFF2-40B4-BE49-F238E27FC236}">
                <a16:creationId xmlns:a16="http://schemas.microsoft.com/office/drawing/2014/main" id="{293A701B-276D-48F9-882C-4F591A9BC896}"/>
              </a:ext>
            </a:extLst>
          </p:cNvPr>
          <p:cNvSpPr>
            <a:spLocks/>
          </p:cNvSpPr>
          <p:nvPr/>
        </p:nvSpPr>
        <p:spPr bwMode="auto">
          <a:xfrm>
            <a:off x="446088" y="2862263"/>
            <a:ext cx="1008062" cy="381000"/>
          </a:xfrm>
          <a:prstGeom prst="rightArrow">
            <a:avLst>
              <a:gd name="adj1" fmla="val 50000"/>
              <a:gd name="adj2" fmla="val 50001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2E814A3-3C9C-4CA2-9EAB-459269B52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97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43"/>
    </mc:Choice>
    <mc:Fallback xmlns="">
      <p:transition spd="slow" advTm="13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4">
            <a:extLst>
              <a:ext uri="{FF2B5EF4-FFF2-40B4-BE49-F238E27FC236}">
                <a16:creationId xmlns:a16="http://schemas.microsoft.com/office/drawing/2014/main" id="{B66712B0-FD75-4B72-B77C-190381C7681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D41BA3-5852-4637-B942-9319395A981D}" type="slidenum">
              <a:rPr lang="de-DE" altLang="de-DE" sz="1200" smtClean="0">
                <a:solidFill>
                  <a:srgbClr val="828480"/>
                </a:solidFill>
              </a:rPr>
              <a:pPr/>
              <a:t>2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17411" name="Datumsplatzhalter 3">
            <a:extLst>
              <a:ext uri="{FF2B5EF4-FFF2-40B4-BE49-F238E27FC236}">
                <a16:creationId xmlns:a16="http://schemas.microsoft.com/office/drawing/2014/main" id="{94C01B13-6CFA-4298-A627-BFC877D5F1F9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5885114E-3C54-4262-8030-454CE5EA8F8C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574E7A22-ABA8-4383-BA63-957DCBDC3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Motivation</a:t>
            </a:r>
            <a:endParaRPr lang="de-DE" altLang="de-DE" sz="2000" b="1" kern="0" dirty="0"/>
          </a:p>
        </p:txBody>
      </p:sp>
      <p:pic>
        <p:nvPicPr>
          <p:cNvPr id="38" name="Grafik 3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FC0A9BAF-CFC9-49D3-899B-7FECA395F37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86472" y="588871"/>
            <a:ext cx="2052229" cy="2449846"/>
          </a:xfrm>
          <a:prstGeom prst="rect">
            <a:avLst/>
          </a:prstGeom>
          <a:scene3d>
            <a:camera prst="orthographicFront">
              <a:rot lat="3000000" lon="2400000" rev="2400000"/>
            </a:camera>
            <a:lightRig rig="threePt" dir="t"/>
          </a:scene3d>
        </p:spPr>
      </p:pic>
      <p:pic>
        <p:nvPicPr>
          <p:cNvPr id="17414" name="Grafik 38" descr="Laubbaum">
            <a:extLst>
              <a:ext uri="{FF2B5EF4-FFF2-40B4-BE49-F238E27FC236}">
                <a16:creationId xmlns:a16="http://schemas.microsoft.com/office/drawing/2014/main" id="{9F75C04B-C358-4E06-A846-7DBE8D60E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1595438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Grafik 41" descr="Tannenbaum">
            <a:extLst>
              <a:ext uri="{FF2B5EF4-FFF2-40B4-BE49-F238E27FC236}">
                <a16:creationId xmlns:a16="http://schemas.microsoft.com/office/drawing/2014/main" id="{CE5F79A3-A596-466C-87E4-9E7726313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984250"/>
            <a:ext cx="7493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Grafik 42" descr="Laubbaum">
            <a:extLst>
              <a:ext uri="{FF2B5EF4-FFF2-40B4-BE49-F238E27FC236}">
                <a16:creationId xmlns:a16="http://schemas.microsoft.com/office/drawing/2014/main" id="{9121E61B-8DC4-4AB8-A537-D0E186D6D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35025"/>
            <a:ext cx="598488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Grafik 2" descr="Tannenbaum">
            <a:extLst>
              <a:ext uri="{FF2B5EF4-FFF2-40B4-BE49-F238E27FC236}">
                <a16:creationId xmlns:a16="http://schemas.microsoft.com/office/drawing/2014/main" id="{8AEC71D3-3D52-41A2-BB48-FD303628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938" y="1658938"/>
            <a:ext cx="623887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Grafik 4" descr="Laubbaum">
            <a:extLst>
              <a:ext uri="{FF2B5EF4-FFF2-40B4-BE49-F238E27FC236}">
                <a16:creationId xmlns:a16="http://schemas.microsoft.com/office/drawing/2014/main" id="{7FB342BA-BB00-4F5B-8EA5-09CBFDA7F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53657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Grafik 48" descr="Tannenbaum">
            <a:extLst>
              <a:ext uri="{FF2B5EF4-FFF2-40B4-BE49-F238E27FC236}">
                <a16:creationId xmlns:a16="http://schemas.microsoft.com/office/drawing/2014/main" id="{7BA6F646-FFA0-43AE-B762-5C651E548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25" y="1190625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20" name="Gruppieren 30">
            <a:extLst>
              <a:ext uri="{FF2B5EF4-FFF2-40B4-BE49-F238E27FC236}">
                <a16:creationId xmlns:a16="http://schemas.microsoft.com/office/drawing/2014/main" id="{6170B90A-6F6F-4373-8F16-2D3F36069E86}"/>
              </a:ext>
            </a:extLst>
          </p:cNvPr>
          <p:cNvGrpSpPr>
            <a:grpSpLocks/>
          </p:cNvGrpSpPr>
          <p:nvPr/>
        </p:nvGrpSpPr>
        <p:grpSpPr bwMode="auto">
          <a:xfrm>
            <a:off x="5381625" y="642938"/>
            <a:ext cx="2622550" cy="2022475"/>
            <a:chOff x="6204782" y="4168255"/>
            <a:chExt cx="2622181" cy="2022055"/>
          </a:xfrm>
        </p:grpSpPr>
        <p:grpSp>
          <p:nvGrpSpPr>
            <p:cNvPr id="17444" name="Gruppieren 25">
              <a:extLst>
                <a:ext uri="{FF2B5EF4-FFF2-40B4-BE49-F238E27FC236}">
                  <a16:creationId xmlns:a16="http://schemas.microsoft.com/office/drawing/2014/main" id="{A6751573-EE39-4197-B8A1-9E04AC8D99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28303" y="4370644"/>
              <a:ext cx="2549174" cy="1819666"/>
              <a:chOff x="4994513" y="4412216"/>
              <a:chExt cx="2549174" cy="1819666"/>
            </a:xfrm>
          </p:grpSpPr>
          <p:pic>
            <p:nvPicPr>
              <p:cNvPr id="64" name="Grafik 63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77F427A0-E2FE-4307-8EC7-DF1D0A460EF1}"/>
                  </a:ext>
                </a:extLst>
              </p:cNvPr>
              <p:cNvPicPr preferRelativeResize="0"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4513" y="4412216"/>
                <a:ext cx="2051940" cy="1223963"/>
              </a:xfrm>
              <a:prstGeom prst="rect">
                <a:avLst/>
              </a:prstGeom>
              <a:scene3d>
                <a:camera prst="orthographicFront">
                  <a:rot lat="3000000" lon="2400000" rev="2400000"/>
                </a:camera>
                <a:lightRig rig="threePt" dir="t"/>
              </a:scene3d>
            </p:spPr>
          </p:pic>
          <p:pic>
            <p:nvPicPr>
              <p:cNvPr id="65" name="Grafik 64">
                <a:extLst>
                  <a:ext uri="{FF2B5EF4-FFF2-40B4-BE49-F238E27FC236}">
                    <a16:creationId xmlns:a16="http://schemas.microsoft.com/office/drawing/2014/main" id="{2EEA0101-1801-406A-9C8F-36A542BEB8F8}"/>
                  </a:ext>
                </a:extLst>
              </p:cNvPr>
              <p:cNvPicPr preferRelativeResize="0">
                <a:picLocks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77925" y="5007882"/>
                <a:ext cx="2065762" cy="1224000"/>
              </a:xfrm>
              <a:prstGeom prst="rect">
                <a:avLst/>
              </a:prstGeom>
              <a:scene3d>
                <a:camera prst="orthographicFront">
                  <a:rot lat="3000000" lon="2400000" rev="2400000"/>
                </a:camera>
                <a:lightRig rig="threePt" dir="t"/>
              </a:scene3d>
            </p:spPr>
          </p:pic>
        </p:grpSp>
        <p:pic>
          <p:nvPicPr>
            <p:cNvPr id="17445" name="Grafik 53" descr="Laubbaum">
              <a:extLst>
                <a:ext uri="{FF2B5EF4-FFF2-40B4-BE49-F238E27FC236}">
                  <a16:creationId xmlns:a16="http://schemas.microsoft.com/office/drawing/2014/main" id="{41AF1BC0-9C09-42E0-8B3C-BFCA5598B7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2563" y="4858347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6" name="Grafik 57" descr="Laubbaum">
              <a:extLst>
                <a:ext uri="{FF2B5EF4-FFF2-40B4-BE49-F238E27FC236}">
                  <a16:creationId xmlns:a16="http://schemas.microsoft.com/office/drawing/2014/main" id="{B20477A2-38C1-4856-BDB5-5B8BAD4322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303" y="5293789"/>
              <a:ext cx="496007" cy="4960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7" name="Grafik 58" descr="Laubbaum">
              <a:extLst>
                <a:ext uri="{FF2B5EF4-FFF2-40B4-BE49-F238E27FC236}">
                  <a16:creationId xmlns:a16="http://schemas.microsoft.com/office/drawing/2014/main" id="{1E403739-1621-465B-A273-9BBC47EFB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4273" y="4812853"/>
              <a:ext cx="762000" cy="76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8" name="Grafik 59" descr="Tannenbaum">
              <a:extLst>
                <a:ext uri="{FF2B5EF4-FFF2-40B4-BE49-F238E27FC236}">
                  <a16:creationId xmlns:a16="http://schemas.microsoft.com/office/drawing/2014/main" id="{11E584F8-331B-45BC-A136-26854A94B6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4782" y="4168255"/>
              <a:ext cx="91440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49" name="Grafik 60" descr="Tannenbaum">
              <a:extLst>
                <a:ext uri="{FF2B5EF4-FFF2-40B4-BE49-F238E27FC236}">
                  <a16:creationId xmlns:a16="http://schemas.microsoft.com/office/drawing/2014/main" id="{D681AE24-4DA2-496A-81FF-68088C8A5B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7272" y="4317578"/>
              <a:ext cx="495275" cy="495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0" name="Grafik 61" descr="Tannenbaum">
              <a:extLst>
                <a:ext uri="{FF2B5EF4-FFF2-40B4-BE49-F238E27FC236}">
                  <a16:creationId xmlns:a16="http://schemas.microsoft.com/office/drawing/2014/main" id="{32404372-96AD-4596-8964-A64DD22E63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0183" y="4436985"/>
              <a:ext cx="621969" cy="6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51" name="Grafik 62" descr="Tannenbaum">
              <a:extLst>
                <a:ext uri="{FF2B5EF4-FFF2-40B4-BE49-F238E27FC236}">
                  <a16:creationId xmlns:a16="http://schemas.microsoft.com/office/drawing/2014/main" id="{0A676727-9CF6-4AC9-B4A8-43825C8E4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198" y="4630327"/>
              <a:ext cx="621969" cy="62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421" name="Gruppieren 1">
            <a:extLst>
              <a:ext uri="{FF2B5EF4-FFF2-40B4-BE49-F238E27FC236}">
                <a16:creationId xmlns:a16="http://schemas.microsoft.com/office/drawing/2014/main" id="{10FEB3CC-A011-4907-B612-D0A776831EDE}"/>
              </a:ext>
            </a:extLst>
          </p:cNvPr>
          <p:cNvGrpSpPr>
            <a:grpSpLocks/>
          </p:cNvGrpSpPr>
          <p:nvPr/>
        </p:nvGrpSpPr>
        <p:grpSpPr bwMode="auto">
          <a:xfrm>
            <a:off x="150813" y="3935413"/>
            <a:ext cx="1895475" cy="1350962"/>
            <a:chOff x="150813" y="3935413"/>
            <a:chExt cx="1895475" cy="1350962"/>
          </a:xfrm>
        </p:grpSpPr>
        <p:sp>
          <p:nvSpPr>
            <p:cNvPr id="17434" name="Rechteck 5">
              <a:extLst>
                <a:ext uri="{FF2B5EF4-FFF2-40B4-BE49-F238E27FC236}">
                  <a16:creationId xmlns:a16="http://schemas.microsoft.com/office/drawing/2014/main" id="{E990C078-13AA-41CF-961C-A3138A4E4A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813" y="3935413"/>
              <a:ext cx="1895475" cy="1350962"/>
            </a:xfrm>
            <a:prstGeom prst="rect">
              <a:avLst/>
            </a:prstGeom>
            <a:solidFill>
              <a:schemeClr val="accent1">
                <a:alpha val="1019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35" name="Ellipse 4">
              <a:extLst>
                <a:ext uri="{FF2B5EF4-FFF2-40B4-BE49-F238E27FC236}">
                  <a16:creationId xmlns:a16="http://schemas.microsoft.com/office/drawing/2014/main" id="{7A2A754F-B926-4F6D-9FDE-6164707FB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300" y="4095750"/>
              <a:ext cx="144463" cy="142875"/>
            </a:xfrm>
            <a:prstGeom prst="ellipse">
              <a:avLst/>
            </a:prstGeom>
            <a:solidFill>
              <a:srgbClr val="CEDE8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36" name="Ellipse 14">
              <a:extLst>
                <a:ext uri="{FF2B5EF4-FFF2-40B4-BE49-F238E27FC236}">
                  <a16:creationId xmlns:a16="http://schemas.microsoft.com/office/drawing/2014/main" id="{23E3681C-E2D7-4A18-AB8B-3D90048FC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050" y="4975225"/>
              <a:ext cx="144463" cy="144463"/>
            </a:xfrm>
            <a:prstGeom prst="ellipse">
              <a:avLst/>
            </a:prstGeom>
            <a:solidFill>
              <a:srgbClr val="66A6B3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37" name="Ellipse 15">
              <a:extLst>
                <a:ext uri="{FF2B5EF4-FFF2-40B4-BE49-F238E27FC236}">
                  <a16:creationId xmlns:a16="http://schemas.microsoft.com/office/drawing/2014/main" id="{05F30D65-0B24-4FDF-A057-6CFAF5818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425" y="5094288"/>
              <a:ext cx="144463" cy="144462"/>
            </a:xfrm>
            <a:prstGeom prst="ellipse">
              <a:avLst/>
            </a:prstGeom>
            <a:solidFill>
              <a:srgbClr val="EB2015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38" name="Ellipse 16">
              <a:extLst>
                <a:ext uri="{FF2B5EF4-FFF2-40B4-BE49-F238E27FC236}">
                  <a16:creationId xmlns:a16="http://schemas.microsoft.com/office/drawing/2014/main" id="{F60D7B77-BBA5-428B-AF8C-7D7342A6E2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00" y="4606925"/>
              <a:ext cx="144463" cy="144463"/>
            </a:xfrm>
            <a:prstGeom prst="ellipse">
              <a:avLst/>
            </a:prstGeom>
            <a:solidFill>
              <a:srgbClr val="F2F569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39" name="Ellipse 18">
              <a:extLst>
                <a:ext uri="{FF2B5EF4-FFF2-40B4-BE49-F238E27FC236}">
                  <a16:creationId xmlns:a16="http://schemas.microsoft.com/office/drawing/2014/main" id="{7D375095-3769-41AD-81AA-C2E7ED735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49425" y="4246563"/>
              <a:ext cx="144463" cy="144462"/>
            </a:xfrm>
            <a:prstGeom prst="ellipse">
              <a:avLst/>
            </a:prstGeom>
            <a:solidFill>
              <a:srgbClr val="74ADB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40" name="Ellipse 19">
              <a:extLst>
                <a:ext uri="{FF2B5EF4-FFF2-40B4-BE49-F238E27FC236}">
                  <a16:creationId xmlns:a16="http://schemas.microsoft.com/office/drawing/2014/main" id="{1A82CF20-9F25-49D6-87EF-D5159CD7A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888" y="4314825"/>
              <a:ext cx="144462" cy="144463"/>
            </a:xfrm>
            <a:prstGeom prst="ellipse">
              <a:avLst/>
            </a:prstGeom>
            <a:solidFill>
              <a:srgbClr val="B9D18E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41" name="Ellipse 20">
              <a:extLst>
                <a:ext uri="{FF2B5EF4-FFF2-40B4-BE49-F238E27FC236}">
                  <a16:creationId xmlns:a16="http://schemas.microsoft.com/office/drawing/2014/main" id="{E914341C-CABA-44F3-80D7-F652692B9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5913" y="4960938"/>
              <a:ext cx="144462" cy="144462"/>
            </a:xfrm>
            <a:prstGeom prst="ellipse">
              <a:avLst/>
            </a:prstGeom>
            <a:solidFill>
              <a:srgbClr val="2C93C7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42" name="Ellipse 21">
              <a:extLst>
                <a:ext uri="{FF2B5EF4-FFF2-40B4-BE49-F238E27FC236}">
                  <a16:creationId xmlns:a16="http://schemas.microsoft.com/office/drawing/2014/main" id="{06C7EF06-C4EF-439D-89C5-FAF5B088A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7313" y="4676775"/>
              <a:ext cx="142875" cy="144463"/>
            </a:xfrm>
            <a:prstGeom prst="ellipse">
              <a:avLst/>
            </a:prstGeom>
            <a:solidFill>
              <a:srgbClr val="FCA33D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17443" name="Ellipse 22">
              <a:extLst>
                <a:ext uri="{FF2B5EF4-FFF2-40B4-BE49-F238E27FC236}">
                  <a16:creationId xmlns:a16="http://schemas.microsoft.com/office/drawing/2014/main" id="{09344428-6560-41FC-8DAC-EDC215195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488" y="4157663"/>
              <a:ext cx="144462" cy="144462"/>
            </a:xfrm>
            <a:prstGeom prst="ellipse">
              <a:avLst/>
            </a:prstGeom>
            <a:solidFill>
              <a:srgbClr val="E81014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</p:grpSp>
      <p:pic>
        <p:nvPicPr>
          <p:cNvPr id="17422" name="Grafik 10" descr="Ein Bild, das sitzend, Draht, Hand, rot enthält.&#10;&#10;Automatisch generierte Beschreibung">
            <a:extLst>
              <a:ext uri="{FF2B5EF4-FFF2-40B4-BE49-F238E27FC236}">
                <a16:creationId xmlns:a16="http://schemas.microsoft.com/office/drawing/2014/main" id="{B7BAFC16-B4D8-4CD9-B934-1320D4067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7"/>
          <a:stretch>
            <a:fillRect/>
          </a:stretch>
        </p:blipFill>
        <p:spPr bwMode="auto">
          <a:xfrm>
            <a:off x="7178675" y="3932238"/>
            <a:ext cx="18938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3" name="Freihandform 15373">
            <a:extLst>
              <a:ext uri="{FF2B5EF4-FFF2-40B4-BE49-F238E27FC236}">
                <a16:creationId xmlns:a16="http://schemas.microsoft.com/office/drawing/2014/main" id="{53897C83-B6EE-4B7A-8E65-EB70F0D130E7}"/>
              </a:ext>
            </a:extLst>
          </p:cNvPr>
          <p:cNvSpPr>
            <a:spLocks/>
          </p:cNvSpPr>
          <p:nvPr/>
        </p:nvSpPr>
        <p:spPr bwMode="auto">
          <a:xfrm rot="2902634">
            <a:off x="485775" y="2730500"/>
            <a:ext cx="1476375" cy="676275"/>
          </a:xfrm>
          <a:custGeom>
            <a:avLst/>
            <a:gdLst>
              <a:gd name="T0" fmla="*/ 0 w 781050"/>
              <a:gd name="T1" fmla="*/ 0 h 752475"/>
              <a:gd name="T2" fmla="*/ 1287078 w 781050"/>
              <a:gd name="T3" fmla="*/ 442655 h 752475"/>
              <a:gd name="T4" fmla="*/ 5277024 w 781050"/>
              <a:gd name="T5" fmla="*/ 546403 h 752475"/>
              <a:gd name="T6" fmla="*/ 5277024 w 781050"/>
              <a:gd name="T7" fmla="*/ 546403 h 7524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1050" h="752475">
                <a:moveTo>
                  <a:pt x="0" y="0"/>
                </a:moveTo>
                <a:cubicBezTo>
                  <a:pt x="30162" y="242094"/>
                  <a:pt x="60325" y="484188"/>
                  <a:pt x="190500" y="609600"/>
                </a:cubicBezTo>
                <a:cubicBezTo>
                  <a:pt x="320675" y="735013"/>
                  <a:pt x="781050" y="752475"/>
                  <a:pt x="781050" y="752475"/>
                </a:cubicBezTo>
              </a:path>
            </a:pathLst>
          </a:custGeom>
          <a:noFill/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7424" name="Freihandform 47">
            <a:extLst>
              <a:ext uri="{FF2B5EF4-FFF2-40B4-BE49-F238E27FC236}">
                <a16:creationId xmlns:a16="http://schemas.microsoft.com/office/drawing/2014/main" id="{99CC8C2E-38CD-4B2A-AC4F-56CC179DC33A}"/>
              </a:ext>
            </a:extLst>
          </p:cNvPr>
          <p:cNvSpPr>
            <a:spLocks/>
          </p:cNvSpPr>
          <p:nvPr/>
        </p:nvSpPr>
        <p:spPr bwMode="auto">
          <a:xfrm rot="18334368" flipH="1">
            <a:off x="7227094" y="2582069"/>
            <a:ext cx="1100138" cy="908050"/>
          </a:xfrm>
          <a:custGeom>
            <a:avLst/>
            <a:gdLst>
              <a:gd name="T0" fmla="*/ 0 w 781050"/>
              <a:gd name="T1" fmla="*/ 0 h 752475"/>
              <a:gd name="T2" fmla="*/ 532317 w 781050"/>
              <a:gd name="T3" fmla="*/ 1070674 h 752475"/>
              <a:gd name="T4" fmla="*/ 2182497 w 781050"/>
              <a:gd name="T5" fmla="*/ 1321613 h 752475"/>
              <a:gd name="T6" fmla="*/ 2182497 w 781050"/>
              <a:gd name="T7" fmla="*/ 1321613 h 75247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781050" h="752475">
                <a:moveTo>
                  <a:pt x="0" y="0"/>
                </a:moveTo>
                <a:cubicBezTo>
                  <a:pt x="30162" y="242094"/>
                  <a:pt x="60325" y="484188"/>
                  <a:pt x="190500" y="609600"/>
                </a:cubicBezTo>
                <a:cubicBezTo>
                  <a:pt x="320675" y="735013"/>
                  <a:pt x="781050" y="752475"/>
                  <a:pt x="781050" y="752475"/>
                </a:cubicBezTo>
              </a:path>
            </a:pathLst>
          </a:custGeom>
          <a:noFill/>
          <a:ln w="25400" cap="flat" cmpd="sng" algn="ctr">
            <a:solidFill>
              <a:schemeClr val="accent1"/>
            </a:solidFill>
            <a:prstDash val="solid"/>
            <a:round/>
            <a:headEnd type="triangle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14" name="Grafik 13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E93E2F31-6360-46D1-9B52-A714608DB67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59169" y="4696520"/>
            <a:ext cx="1871548" cy="1370445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1" name="Grafik 10" descr="Ein Bild, das Essen, Drachen, farbig enthält.&#10;&#10;Automatisch generierte Beschreibung">
            <a:extLst>
              <a:ext uri="{FF2B5EF4-FFF2-40B4-BE49-F238E27FC236}">
                <a16:creationId xmlns:a16="http://schemas.microsoft.com/office/drawing/2014/main" id="{C07C7ADB-EB26-4778-A1E8-19D973B43A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45736" y="3203895"/>
            <a:ext cx="1894936" cy="1370444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86" name="Grafik 85" descr="Ein Bild, das Essen, Kuchen, Teller, haltend enthält.&#10;&#10;Automatisch generierte Beschreibung">
            <a:extLst>
              <a:ext uri="{FF2B5EF4-FFF2-40B4-BE49-F238E27FC236}">
                <a16:creationId xmlns:a16="http://schemas.microsoft.com/office/drawing/2014/main" id="{955EA567-A604-49AB-B630-0F8425ABBF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20429" y="4528027"/>
            <a:ext cx="1400370" cy="1057423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000000" lon="2400000" rev="2400000"/>
            </a:camera>
            <a:lightRig rig="threePt" dir="t"/>
          </a:scene3d>
        </p:spPr>
      </p:pic>
      <p:pic>
        <p:nvPicPr>
          <p:cNvPr id="84" name="Grafik 83">
            <a:extLst>
              <a:ext uri="{FF2B5EF4-FFF2-40B4-BE49-F238E27FC236}">
                <a16:creationId xmlns:a16="http://schemas.microsoft.com/office/drawing/2014/main" id="{F9C1C94C-677A-46E8-ABED-9055B1803DD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34719" y="4291721"/>
            <a:ext cx="1371791" cy="1009791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000000" lon="2400000" rev="2400000"/>
            </a:camera>
            <a:lightRig rig="threePt" dir="t"/>
          </a:scene3d>
        </p:spPr>
      </p:pic>
      <p:pic>
        <p:nvPicPr>
          <p:cNvPr id="88" name="Grafik 87" descr="Ein Bild, das Objekt enthält.&#10;&#10;Automatisch generierte Beschreibung">
            <a:extLst>
              <a:ext uri="{FF2B5EF4-FFF2-40B4-BE49-F238E27FC236}">
                <a16:creationId xmlns:a16="http://schemas.microsoft.com/office/drawing/2014/main" id="{A997EA5D-6871-4113-9668-F5AD2CDA0FF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16587" y="3974362"/>
            <a:ext cx="1381318" cy="1038370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000000" lon="2400000" rev="2400000"/>
            </a:camera>
            <a:lightRig rig="threePt" dir="t"/>
          </a:scene3d>
        </p:spPr>
      </p:pic>
      <p:pic>
        <p:nvPicPr>
          <p:cNvPr id="48" name="Grafik 47">
            <a:extLst>
              <a:ext uri="{FF2B5EF4-FFF2-40B4-BE49-F238E27FC236}">
                <a16:creationId xmlns:a16="http://schemas.microsoft.com/office/drawing/2014/main" id="{4A2927B6-8585-4BC0-A9AE-D2E58C4F064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75182" y="3624546"/>
            <a:ext cx="1409897" cy="1066949"/>
          </a:xfrm>
          <a:prstGeom prst="rect">
            <a:avLst/>
          </a:prstGeom>
          <a:ln>
            <a:solidFill>
              <a:schemeClr val="tx1"/>
            </a:solidFill>
          </a:ln>
          <a:scene3d>
            <a:camera prst="orthographicFront">
              <a:rot lat="3000000" lon="2400000" rev="2400000"/>
            </a:camera>
            <a:lightRig rig="threePt" dir="t"/>
          </a:scene3d>
        </p:spPr>
      </p:pic>
      <p:cxnSp>
        <p:nvCxnSpPr>
          <p:cNvPr id="17431" name="Gerade Verbindung mit Pfeil 118">
            <a:extLst>
              <a:ext uri="{FF2B5EF4-FFF2-40B4-BE49-F238E27FC236}">
                <a16:creationId xmlns:a16="http://schemas.microsoft.com/office/drawing/2014/main" id="{07257F81-2A68-4DC3-855C-10FBB0A49D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6100" y="4651375"/>
            <a:ext cx="304800" cy="0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7432" name="Gerade Verbindung mit Pfeil 119">
            <a:extLst>
              <a:ext uri="{FF2B5EF4-FFF2-40B4-BE49-F238E27FC236}">
                <a16:creationId xmlns:a16="http://schemas.microsoft.com/office/drawing/2014/main" id="{86D8E069-64EF-4CCB-B78B-33FED00EF45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50050" y="4651375"/>
            <a:ext cx="306388" cy="0"/>
          </a:xfrm>
          <a:prstGeom prst="straightConnector1">
            <a:avLst/>
          </a:prstGeom>
          <a:noFill/>
          <a:ln w="25400" algn="ctr">
            <a:solidFill>
              <a:schemeClr val="accent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433" name="Textfeld 3">
            <a:extLst>
              <a:ext uri="{FF2B5EF4-FFF2-40B4-BE49-F238E27FC236}">
                <a16:creationId xmlns:a16="http://schemas.microsoft.com/office/drawing/2014/main" id="{1862726B-4FBD-47DF-BFA4-9CE9BD8E8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0" y="4349750"/>
            <a:ext cx="484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4000">
                <a:solidFill>
                  <a:schemeClr val="accent1"/>
                </a:solidFill>
              </a:rPr>
              <a:t>+</a:t>
            </a:r>
          </a:p>
        </p:txBody>
      </p:sp>
      <p:pic>
        <p:nvPicPr>
          <p:cNvPr id="37" name="Audio 36">
            <a:hlinkClick r:id="" action="ppaction://media"/>
            <a:extLst>
              <a:ext uri="{FF2B5EF4-FFF2-40B4-BE49-F238E27FC236}">
                <a16:creationId xmlns:a16="http://schemas.microsoft.com/office/drawing/2014/main" id="{34C19117-58EF-4BF9-AE5C-1DB6F2841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5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01" x="1730375" y="693738"/>
          <p14:tracePt t="5618" x="1698625" y="693738"/>
          <p14:tracePt t="5626" x="1666875" y="693738"/>
          <p14:tracePt t="5634" x="1651000" y="693738"/>
          <p14:tracePt t="5642" x="1625600" y="685800"/>
          <p14:tracePt t="5650" x="1609725" y="685800"/>
          <p14:tracePt t="5658" x="1585913" y="677863"/>
          <p14:tracePt t="5667" x="1577975" y="677863"/>
          <p14:tracePt t="5674" x="1570038" y="677863"/>
          <p14:tracePt t="5683" x="1546225" y="677863"/>
          <p14:tracePt t="5690" x="1530350" y="677863"/>
          <p14:tracePt t="5698" x="1514475" y="677863"/>
          <p14:tracePt t="5706" x="1498600" y="677863"/>
          <p14:tracePt t="5714" x="1490663" y="677863"/>
          <p14:tracePt t="5722" x="1458913" y="685800"/>
          <p14:tracePt t="5730" x="1435100" y="685800"/>
          <p14:tracePt t="5739" x="1411288" y="685800"/>
          <p14:tracePt t="5746" x="1395413" y="685800"/>
          <p14:tracePt t="5756" x="1379538" y="685800"/>
          <p14:tracePt t="5762" x="1355725" y="685800"/>
          <p14:tracePt t="5770" x="1323975" y="693738"/>
          <p14:tracePt t="5778" x="1300163" y="701675"/>
          <p14:tracePt t="5786" x="1266825" y="709613"/>
          <p14:tracePt t="5794" x="1227138" y="717550"/>
          <p14:tracePt t="5805" x="1203325" y="725488"/>
          <p14:tracePt t="5810" x="1163638" y="741363"/>
          <p14:tracePt t="5818" x="1139825" y="757238"/>
          <p14:tracePt t="5826" x="1108075" y="773113"/>
          <p14:tracePt t="5835" x="1068388" y="788988"/>
          <p14:tracePt t="5842" x="1028700" y="812800"/>
          <p14:tracePt t="5850" x="981075" y="844550"/>
          <p14:tracePt t="5858" x="933450" y="877888"/>
          <p14:tracePt t="5868" x="876300" y="909638"/>
          <p14:tracePt t="5874" x="804863" y="949325"/>
          <p14:tracePt t="5883" x="741363" y="981075"/>
          <p14:tracePt t="5890" x="669925" y="1012825"/>
          <p14:tracePt t="5898" x="598488" y="1044575"/>
          <p14:tracePt t="5906" x="517525" y="1084263"/>
          <p14:tracePt t="5914" x="438150" y="1123950"/>
          <p14:tracePt t="5922" x="382588" y="1163638"/>
          <p14:tracePt t="5930" x="327025" y="1204913"/>
          <p14:tracePt t="5938" x="279400" y="1236663"/>
          <p14:tracePt t="5953" x="239713" y="1260475"/>
          <p14:tracePt t="5957" x="200025" y="1284288"/>
          <p14:tracePt t="5961" x="174625" y="1308100"/>
          <p14:tracePt t="5970" x="150813" y="1331913"/>
          <p14:tracePt t="5977" x="127000" y="1363663"/>
          <p14:tracePt t="5986" x="111125" y="1387475"/>
          <p14:tracePt t="5993" x="87313" y="1419225"/>
          <p14:tracePt t="6001" x="71438" y="1443038"/>
          <p14:tracePt t="6009" x="47625" y="1474788"/>
          <p14:tracePt t="6017" x="31750" y="1514475"/>
          <p14:tracePt t="6025" x="15875" y="1555750"/>
          <p14:tracePt t="6035" x="7938" y="1587500"/>
          <p14:tracePt t="6041" x="0" y="1635125"/>
          <p14:tracePt t="6050" x="0" y="1666875"/>
          <p14:tracePt t="6057" x="0" y="1698625"/>
          <p14:tracePt t="6066" x="0" y="1738313"/>
          <p14:tracePt t="6074" x="0" y="1778000"/>
          <p14:tracePt t="6082" x="0" y="1817688"/>
          <p14:tracePt t="6090" x="0" y="1873250"/>
          <p14:tracePt t="6098" x="0" y="1922463"/>
          <p14:tracePt t="6107" x="7938" y="1962150"/>
          <p14:tracePt t="6114" x="15875" y="2009775"/>
          <p14:tracePt t="6122" x="31750" y="2049463"/>
          <p14:tracePt t="6130" x="47625" y="2089150"/>
          <p14:tracePt t="6138" x="63500" y="2128838"/>
          <p14:tracePt t="6146" x="79375" y="2152650"/>
          <p14:tracePt t="6154" x="87313" y="2192338"/>
          <p14:tracePt t="6161" x="103188" y="2216150"/>
          <p14:tracePt t="6169" x="127000" y="2241550"/>
          <p14:tracePt t="6177" x="134938" y="2273300"/>
          <p14:tracePt t="6185" x="158750" y="2297113"/>
          <p14:tracePt t="6193" x="174625" y="2328863"/>
          <p14:tracePt t="6202" x="200025" y="2352675"/>
          <p14:tracePt t="6209" x="223838" y="2384425"/>
          <p14:tracePt t="6218" x="247650" y="2408238"/>
          <p14:tracePt t="6225" x="271463" y="2439988"/>
          <p14:tracePt t="6234" x="287338" y="2463800"/>
          <p14:tracePt t="6242" x="311150" y="2495550"/>
          <p14:tracePt t="6251" x="327025" y="2511425"/>
          <p14:tracePt t="6259" x="350838" y="2543175"/>
          <p14:tracePt t="6267" x="366713" y="2559050"/>
          <p14:tracePt t="6274" x="398463" y="2576513"/>
          <p14:tracePt t="6282" x="422275" y="2608263"/>
          <p14:tracePt t="6291" x="461963" y="2624138"/>
          <p14:tracePt t="6298" x="485775" y="2640013"/>
          <p14:tracePt t="6306" x="517525" y="2655888"/>
          <p14:tracePt t="6314" x="533400" y="2671763"/>
          <p14:tracePt t="6322" x="558800" y="2679700"/>
          <p14:tracePt t="6330" x="574675" y="2687638"/>
          <p14:tracePt t="6338" x="598488" y="2695575"/>
          <p14:tracePt t="6347" x="622300" y="2703513"/>
          <p14:tracePt t="6354" x="646113" y="2711450"/>
          <p14:tracePt t="6362" x="669925" y="2727325"/>
          <p14:tracePt t="6370" x="709613" y="2735263"/>
          <p14:tracePt t="6378" x="741363" y="2743200"/>
          <p14:tracePt t="6389" x="773113" y="2751138"/>
          <p14:tracePt t="6394" x="812800" y="2759075"/>
          <p14:tracePt t="6402" x="844550" y="2774950"/>
          <p14:tracePt t="6410" x="884238" y="2782888"/>
          <p14:tracePt t="6421" x="925513" y="2790825"/>
          <p14:tracePt t="6426" x="957263" y="2798763"/>
          <p14:tracePt t="6434" x="996950" y="2798763"/>
          <p14:tracePt t="6442" x="1036638" y="2798763"/>
          <p14:tracePt t="6450" x="1092200" y="2798763"/>
          <p14:tracePt t="6458" x="1155700" y="2798763"/>
          <p14:tracePt t="6469" x="1219200" y="2798763"/>
          <p14:tracePt t="6474" x="1292225" y="2798763"/>
          <p14:tracePt t="6484" x="1355725" y="2790825"/>
          <p14:tracePt t="6490" x="1411288" y="2782888"/>
          <p14:tracePt t="6498" x="1466850" y="2767013"/>
          <p14:tracePt t="6506" x="1522413" y="2759075"/>
          <p14:tracePt t="6514" x="1570038" y="2751138"/>
          <p14:tracePt t="6522" x="1609725" y="2743200"/>
          <p14:tracePt t="6530" x="1651000" y="2735263"/>
          <p14:tracePt t="6538" x="1682750" y="2727325"/>
          <p14:tracePt t="6546" x="1706563" y="2719388"/>
          <p14:tracePt t="6554" x="1730375" y="2711450"/>
          <p14:tracePt t="6562" x="1770063" y="2711450"/>
          <p14:tracePt t="6570" x="1801813" y="2703513"/>
          <p14:tracePt t="6578" x="1825625" y="2695575"/>
          <p14:tracePt t="6588" x="1857375" y="2687638"/>
          <p14:tracePt t="6594" x="1881188" y="2679700"/>
          <p14:tracePt t="6604" x="1920875" y="2671763"/>
          <p14:tracePt t="6609" x="1936750" y="2671763"/>
          <p14:tracePt t="6617" x="1976438" y="2663825"/>
          <p14:tracePt t="6625" x="2000250" y="2663825"/>
          <p14:tracePt t="6633" x="2025650" y="2655888"/>
          <p14:tracePt t="6641" x="2065338" y="2647950"/>
          <p14:tracePt t="6650" x="2097088" y="2640013"/>
          <p14:tracePt t="6657" x="2120900" y="2632075"/>
          <p14:tracePt t="6666" x="2152650" y="2632075"/>
          <p14:tracePt t="6674" x="2192338" y="2624138"/>
          <p14:tracePt t="6683" x="2232025" y="2616200"/>
          <p14:tracePt t="6690" x="2279650" y="2608263"/>
          <p14:tracePt t="6698" x="2311400" y="2600325"/>
          <p14:tracePt t="6706" x="2335213" y="2592388"/>
          <p14:tracePt t="6714" x="2384425" y="2584450"/>
          <p14:tracePt t="6722" x="2432050" y="2576513"/>
          <p14:tracePt t="6730" x="2471738" y="2566988"/>
          <p14:tracePt t="6738" x="2519363" y="2551113"/>
          <p14:tracePt t="6746" x="2566988" y="2551113"/>
          <p14:tracePt t="6754" x="2606675" y="2543175"/>
          <p14:tracePt t="6762" x="2646363" y="2527300"/>
          <p14:tracePt t="6770" x="2670175" y="2511425"/>
          <p14:tracePt t="6778" x="2693988" y="2503488"/>
          <p14:tracePt t="6787" x="2717800" y="2503488"/>
          <p14:tracePt t="6795" x="2733675" y="2487613"/>
          <p14:tracePt t="6803" x="2759075" y="2479675"/>
          <p14:tracePt t="6810" x="2767013" y="2479675"/>
          <p14:tracePt t="6819" x="2774950" y="2471738"/>
          <p14:tracePt t="6826" x="2790825" y="2463800"/>
          <p14:tracePt t="6834" x="2798763" y="2455863"/>
          <p14:tracePt t="6843" x="2806700" y="2447925"/>
          <p14:tracePt t="6851" x="2814638" y="2447925"/>
          <p14:tracePt t="6859" x="2822575" y="2432050"/>
          <p14:tracePt t="6867" x="2830513" y="2432050"/>
          <p14:tracePt t="6874" x="2838450" y="2416175"/>
          <p14:tracePt t="6885" x="2854325" y="2408238"/>
          <p14:tracePt t="6890" x="2854325" y="2400300"/>
          <p14:tracePt t="6898" x="2870200" y="2384425"/>
          <p14:tracePt t="6906" x="2870200" y="2376488"/>
          <p14:tracePt t="6914" x="2878138" y="2360613"/>
          <p14:tracePt t="6922" x="2886075" y="2344738"/>
          <p14:tracePt t="6930" x="2894013" y="2336800"/>
          <p14:tracePt t="6938" x="2901950" y="2320925"/>
          <p14:tracePt t="6953" x="2909888" y="2297113"/>
          <p14:tracePt t="6955" x="2909888" y="2289175"/>
          <p14:tracePt t="6962" x="2917825" y="2273300"/>
          <p14:tracePt t="6970" x="2917825" y="2257425"/>
          <p14:tracePt t="6978" x="2925763" y="2233613"/>
          <p14:tracePt t="6987" x="2933700" y="2216150"/>
          <p14:tracePt t="6994" x="2933700" y="2192338"/>
          <p14:tracePt t="7005" x="2933700" y="2184400"/>
          <p14:tracePt t="7010" x="2933700" y="2168525"/>
          <p14:tracePt t="7019" x="2941638" y="2144713"/>
          <p14:tracePt t="7026" x="2941638" y="2136775"/>
          <p14:tracePt t="7035" x="2949575" y="2112963"/>
          <p14:tracePt t="7043" x="2949575" y="2105025"/>
          <p14:tracePt t="7051" x="2949575" y="2097088"/>
          <p14:tracePt t="7058" x="2949575" y="2081213"/>
          <p14:tracePt t="7067" x="2949575" y="2057400"/>
          <p14:tracePt t="7074" x="2949575" y="2033588"/>
          <p14:tracePt t="7084" x="2949575" y="2001838"/>
          <p14:tracePt t="7090" x="2949575" y="1970088"/>
          <p14:tracePt t="7099" x="2949575" y="1930400"/>
          <p14:tracePt t="7106" x="2949575" y="1906588"/>
          <p14:tracePt t="7114" x="2949575" y="1873250"/>
          <p14:tracePt t="7123" x="2941638" y="1833563"/>
          <p14:tracePt t="7130" x="2933700" y="1793875"/>
          <p14:tracePt t="7138" x="2925763" y="1762125"/>
          <p14:tracePt t="7146" x="2925763" y="1730375"/>
          <p14:tracePt t="7154" x="2917825" y="1690688"/>
          <p14:tracePt t="7162" x="2909888" y="1658938"/>
          <p14:tracePt t="7170" x="2894013" y="1627188"/>
          <p14:tracePt t="7178" x="2878138" y="1579563"/>
          <p14:tracePt t="7187" x="2862263" y="1530350"/>
          <p14:tracePt t="7194" x="2838450" y="1474788"/>
          <p14:tracePt t="7202" x="2814638" y="1419225"/>
          <p14:tracePt t="7211" x="2790825" y="1363663"/>
          <p14:tracePt t="7218" x="2767013" y="1300163"/>
          <p14:tracePt t="7226" x="2741613" y="1236663"/>
          <p14:tracePt t="7234" x="2709863" y="1179513"/>
          <p14:tracePt t="7242" x="2686050" y="1123950"/>
          <p14:tracePt t="7251" x="2654300" y="1060450"/>
          <p14:tracePt t="7258" x="2630488" y="1004888"/>
          <p14:tracePt t="7265" x="2598738" y="957263"/>
          <p14:tracePt t="7273" x="2566988" y="901700"/>
          <p14:tracePt t="7282" x="2535238" y="852488"/>
          <p14:tracePt t="7290" x="2503488" y="804863"/>
          <p14:tracePt t="7297" x="2471738" y="765175"/>
          <p14:tracePt t="7306" x="2447925" y="725488"/>
          <p14:tracePt t="7314" x="2424113" y="701675"/>
          <p14:tracePt t="7321" x="2408238" y="685800"/>
          <p14:tracePt t="7330" x="2384425" y="669925"/>
          <p14:tracePt t="7338" x="2374900" y="661988"/>
          <p14:tracePt t="7346" x="2366963" y="661988"/>
          <p14:tracePt t="7354" x="2351088" y="654050"/>
          <p14:tracePt t="7370" x="2335213" y="654050"/>
          <p14:tracePt t="7378" x="2327275" y="654050"/>
          <p14:tracePt t="7386" x="2303463" y="654050"/>
          <p14:tracePt t="7394" x="2287588" y="661988"/>
          <p14:tracePt t="7402" x="2279650" y="669925"/>
          <p14:tracePt t="7410" x="2263775" y="685800"/>
          <p14:tracePt t="7418" x="2255838" y="701675"/>
          <p14:tracePt t="7426" x="2247900" y="733425"/>
          <p14:tracePt t="7434" x="2239963" y="765175"/>
          <p14:tracePt t="7442" x="2239963" y="788988"/>
          <p14:tracePt t="7451" x="2239963" y="820738"/>
          <p14:tracePt t="7458" x="2239963" y="844550"/>
          <p14:tracePt t="7467" x="2239963" y="877888"/>
          <p14:tracePt t="7474" x="2239963" y="917575"/>
          <p14:tracePt t="7484" x="2255838" y="957263"/>
          <p14:tracePt t="7490" x="2271713" y="989013"/>
          <p14:tracePt t="7499" x="2287588" y="1036638"/>
          <p14:tracePt t="7506" x="2295525" y="1076325"/>
          <p14:tracePt t="7514" x="2319338" y="1108075"/>
          <p14:tracePt t="7521" x="2343150" y="1155700"/>
          <p14:tracePt t="7529" x="2374900" y="1204913"/>
          <p14:tracePt t="7538" x="2400300" y="1252538"/>
          <p14:tracePt t="7545" x="2424113" y="1300163"/>
          <p14:tracePt t="7553" x="2455863" y="1347788"/>
          <p14:tracePt t="7562" x="2479675" y="1387475"/>
          <p14:tracePt t="7570" x="2503488" y="1427163"/>
          <p14:tracePt t="7578" x="2519363" y="1458913"/>
          <p14:tracePt t="7586" x="2543175" y="1498600"/>
          <p14:tracePt t="7594" x="2559050" y="1530350"/>
          <p14:tracePt t="7602" x="2582863" y="1563688"/>
          <p14:tracePt t="7610" x="2590800" y="1595438"/>
          <p14:tracePt t="7618" x="2614613" y="1635125"/>
          <p14:tracePt t="7626" x="2630488" y="1674813"/>
          <p14:tracePt t="7635" x="2654300" y="1714500"/>
          <p14:tracePt t="7642" x="2670175" y="1754188"/>
          <p14:tracePt t="7651" x="2693988" y="1801813"/>
          <p14:tracePt t="7658" x="2709863" y="1833563"/>
          <p14:tracePt t="7667" x="2733675" y="1881188"/>
          <p14:tracePt t="7674" x="2759075" y="1930400"/>
          <p14:tracePt t="7685" x="2774950" y="1970088"/>
          <p14:tracePt t="7690" x="2798763" y="2009775"/>
          <p14:tracePt t="7698" x="2822575" y="2033588"/>
          <p14:tracePt t="7706" x="2838450" y="2065338"/>
          <p14:tracePt t="7714" x="2854325" y="2089150"/>
          <p14:tracePt t="7722" x="2862263" y="2097088"/>
          <p14:tracePt t="7730" x="2862263" y="2105025"/>
          <p14:tracePt t="7826" x="2854325" y="2112963"/>
          <p14:tracePt t="7834" x="2830513" y="2128838"/>
          <p14:tracePt t="7842" x="2790825" y="2144713"/>
          <p14:tracePt t="7850" x="2759075" y="2168525"/>
          <p14:tracePt t="7858" x="2709863" y="2200275"/>
          <p14:tracePt t="7869" x="2654300" y="2249488"/>
          <p14:tracePt t="7874" x="2598738" y="2297113"/>
          <p14:tracePt t="7884" x="2551113" y="2328863"/>
          <p14:tracePt t="7890" x="2503488" y="2352675"/>
          <p14:tracePt t="7898" x="2471738" y="2368550"/>
          <p14:tracePt t="7906" x="2432050" y="2368550"/>
          <p14:tracePt t="7913" x="2416175" y="2368550"/>
          <p14:tracePt t="7921" x="2400300" y="2368550"/>
          <p14:tracePt t="7929" x="2374900" y="2368550"/>
          <p14:tracePt t="7937" x="2359025" y="2368550"/>
          <p14:tracePt t="7945" x="2351088" y="2368550"/>
          <p14:tracePt t="7967" x="2335213" y="2352675"/>
          <p14:tracePt t="7969" x="2319338" y="2336800"/>
          <p14:tracePt t="7977" x="2303463" y="2312988"/>
          <p14:tracePt t="7985" x="2287588" y="2297113"/>
          <p14:tracePt t="7994" x="2271713" y="2281238"/>
          <p14:tracePt t="8002" x="2255838" y="2257425"/>
          <p14:tracePt t="8010" x="2255838" y="2216150"/>
          <p14:tracePt t="8018" x="2239963" y="2184400"/>
          <p14:tracePt t="8027" x="2224088" y="2144713"/>
          <p14:tracePt t="8034" x="2208213" y="2097088"/>
          <p14:tracePt t="8042" x="2192338" y="2041525"/>
          <p14:tracePt t="8051" x="2184400" y="2001838"/>
          <p14:tracePt t="8058" x="2176463" y="1954213"/>
          <p14:tracePt t="8067" x="2160588" y="1898650"/>
          <p14:tracePt t="8075" x="2152650" y="1841500"/>
          <p14:tracePt t="8084" x="2152650" y="1801813"/>
          <p14:tracePt t="8090" x="2152650" y="1746250"/>
          <p14:tracePt t="8098" x="2152650" y="1690688"/>
          <p14:tracePt t="8106" x="2152650" y="1643063"/>
          <p14:tracePt t="8114" x="2152650" y="1587500"/>
          <p14:tracePt t="8122" x="2152650" y="1522413"/>
          <p14:tracePt t="8130" x="2152650" y="1458913"/>
          <p14:tracePt t="8138" x="2160588" y="1395413"/>
          <p14:tracePt t="8146" x="2168525" y="1339850"/>
          <p14:tracePt t="8154" x="2176463" y="1284288"/>
          <p14:tracePt t="8163" x="2184400" y="1228725"/>
          <p14:tracePt t="8170" x="2192338" y="1179513"/>
          <p14:tracePt t="8178" x="2192338" y="1155700"/>
          <p14:tracePt t="8187" x="2192338" y="1123950"/>
          <p14:tracePt t="8194" x="2192338" y="1092200"/>
          <p14:tracePt t="8202" x="2192338" y="1060450"/>
          <p14:tracePt t="8210" x="2192338" y="1028700"/>
          <p14:tracePt t="8218" x="2192338" y="996950"/>
          <p14:tracePt t="8227" x="2192338" y="973138"/>
          <p14:tracePt t="8235" x="2192338" y="941388"/>
          <p14:tracePt t="8242" x="2184400" y="917575"/>
          <p14:tracePt t="8251" x="2184400" y="901700"/>
          <p14:tracePt t="8258" x="2184400" y="877888"/>
          <p14:tracePt t="8274" x="2184400" y="869950"/>
          <p14:tracePt t="8285" x="2184400" y="862013"/>
          <p14:tracePt t="8290" x="2176463" y="844550"/>
          <p14:tracePt t="8299" x="2168525" y="836613"/>
          <p14:tracePt t="8306" x="2168525" y="828675"/>
          <p14:tracePt t="8314" x="2160588" y="820738"/>
          <p14:tracePt t="8482" x="0" y="0"/>
        </p14:tracePtLst>
        <p14:tracePtLst>
          <p14:tracePt t="11653" x="1100138" y="996950"/>
          <p14:tracePt t="11659" x="1108075" y="1044575"/>
          <p14:tracePt t="11666" x="1123950" y="1092200"/>
          <p14:tracePt t="11674" x="1131888" y="1131888"/>
          <p14:tracePt t="11683" x="1147763" y="1179513"/>
          <p14:tracePt t="11690" x="1163638" y="1228725"/>
          <p14:tracePt t="11700" x="1187450" y="1276350"/>
          <p14:tracePt t="11706" x="1195388" y="1316038"/>
          <p14:tracePt t="11714" x="1219200" y="1363663"/>
          <p14:tracePt t="11722" x="1235075" y="1411288"/>
          <p14:tracePt t="11730" x="1258888" y="1450975"/>
          <p14:tracePt t="11738" x="1284288" y="1498600"/>
          <p14:tracePt t="11746" x="1308100" y="1538288"/>
          <p14:tracePt t="11754" x="1331913" y="1587500"/>
          <p14:tracePt t="11762" x="1347788" y="1635125"/>
          <p14:tracePt t="11770" x="1371600" y="1690688"/>
          <p14:tracePt t="11778" x="1395413" y="1762125"/>
          <p14:tracePt t="11787" x="1419225" y="1825625"/>
          <p14:tracePt t="11794" x="1443038" y="1881188"/>
          <p14:tracePt t="11802" x="1466850" y="1938338"/>
          <p14:tracePt t="11810" x="1490663" y="1993900"/>
          <p14:tracePt t="11818" x="1530350" y="2057400"/>
          <p14:tracePt t="11826" x="1562100" y="2112963"/>
          <p14:tracePt t="11834" x="1593850" y="2160588"/>
          <p14:tracePt t="11842" x="1617663" y="2200275"/>
          <p14:tracePt t="11850" x="1625600" y="2224088"/>
          <p14:tracePt t="11858" x="1641475" y="2241550"/>
          <p14:tracePt t="11867" x="1641475" y="2257425"/>
          <p14:tracePt t="11938" x="1651000" y="2241550"/>
          <p14:tracePt t="11947" x="1666875" y="2216150"/>
          <p14:tracePt t="11954" x="1674813" y="2160588"/>
          <p14:tracePt t="11962" x="1674813" y="2112963"/>
          <p14:tracePt t="11970" x="1674813" y="2049463"/>
          <p14:tracePt t="11978" x="1674813" y="1962150"/>
          <p14:tracePt t="11986" x="1674813" y="1865313"/>
          <p14:tracePt t="11994" x="1666875" y="1778000"/>
          <p14:tracePt t="12002" x="1641475" y="1690688"/>
          <p14:tracePt t="12010" x="1625600" y="1619250"/>
          <p14:tracePt t="12019" x="1617663" y="1555750"/>
          <p14:tracePt t="12026" x="1609725" y="1506538"/>
          <p14:tracePt t="12034" x="1609725" y="1482725"/>
          <p14:tracePt t="12043" x="1609725" y="1474788"/>
          <p14:tracePt t="12050" x="1609725" y="1458913"/>
          <p14:tracePt t="12170" x="0" y="0"/>
        </p14:tracePtLst>
        <p14:tracePtLst>
          <p14:tracePt t="27628" x="6888163" y="909638"/>
          <p14:tracePt t="27642" x="6880225" y="909638"/>
          <p14:tracePt t="27650" x="6864350" y="909638"/>
          <p14:tracePt t="27658" x="6832600" y="909638"/>
          <p14:tracePt t="27666" x="6792913" y="925513"/>
          <p14:tracePt t="27674" x="6735763" y="941388"/>
          <p14:tracePt t="27682" x="6656388" y="965200"/>
          <p14:tracePt t="27690" x="6584950" y="996950"/>
          <p14:tracePt t="27698" x="6481763" y="1036638"/>
          <p14:tracePt t="27706" x="6384925" y="1076325"/>
          <p14:tracePt t="27715" x="6289675" y="1123950"/>
          <p14:tracePt t="27722" x="6186488" y="1155700"/>
          <p14:tracePt t="27731" x="6091238" y="1204913"/>
          <p14:tracePt t="27738" x="6002338" y="1252538"/>
          <p14:tracePt t="27748" x="5922963" y="1292225"/>
          <p14:tracePt t="27754" x="5867400" y="1331913"/>
          <p14:tracePt t="27762" x="5811838" y="1387475"/>
          <p14:tracePt t="27770" x="5788025" y="1427163"/>
          <p14:tracePt t="27777" x="5772150" y="1466850"/>
          <p14:tracePt t="27785" x="5764213" y="1514475"/>
          <p14:tracePt t="27793" x="5756275" y="1555750"/>
          <p14:tracePt t="27801" x="5756275" y="1587500"/>
          <p14:tracePt t="27809" x="5756275" y="1635125"/>
          <p14:tracePt t="27817" x="5756275" y="1698625"/>
          <p14:tracePt t="27825" x="5764213" y="1754188"/>
          <p14:tracePt t="27833" x="5780088" y="1801813"/>
          <p14:tracePt t="27842" x="5795963" y="1857375"/>
          <p14:tracePt t="27851" x="5819775" y="1914525"/>
          <p14:tracePt t="27858" x="5843588" y="1978025"/>
          <p14:tracePt t="27867" x="5875338" y="2041525"/>
          <p14:tracePt t="27874" x="5907088" y="2089150"/>
          <p14:tracePt t="27882" x="5938838" y="2136775"/>
          <p14:tracePt t="27890" x="5978525" y="2184400"/>
          <p14:tracePt t="27898" x="6018213" y="2224088"/>
          <p14:tracePt t="27906" x="6059488" y="2249488"/>
          <p14:tracePt t="27914" x="6107113" y="2281238"/>
          <p14:tracePt t="27922" x="6154738" y="2305050"/>
          <p14:tracePt t="27931" x="6210300" y="2320925"/>
          <p14:tracePt t="27938" x="6273800" y="2328863"/>
          <p14:tracePt t="27950" x="6361113" y="2328863"/>
          <p14:tracePt t="27954" x="6465888" y="2328863"/>
          <p14:tracePt t="27963" x="6584950" y="2312988"/>
          <p14:tracePt t="27970" x="6735763" y="2281238"/>
          <p14:tracePt t="27982" x="6880225" y="2249488"/>
          <p14:tracePt t="27986" x="6991350" y="2224088"/>
          <p14:tracePt t="27994" x="7110413" y="2192338"/>
          <p14:tracePt t="28002" x="7223125" y="2152650"/>
          <p14:tracePt t="28010" x="7334250" y="2128838"/>
          <p14:tracePt t="28018" x="7421563" y="2097088"/>
          <p14:tracePt t="28026" x="7493000" y="2057400"/>
          <p14:tracePt t="28033" x="7558088" y="2017713"/>
          <p14:tracePt t="28041" x="7589838" y="1978025"/>
          <p14:tracePt t="28049" x="7597775" y="1946275"/>
          <p14:tracePt t="28057" x="7613650" y="1906588"/>
          <p14:tracePt t="28066" x="7621588" y="1873250"/>
          <p14:tracePt t="28073" x="7621588" y="1849438"/>
          <p14:tracePt t="28082" x="7621588" y="1809750"/>
          <p14:tracePt t="28090" x="7621588" y="1785938"/>
          <p14:tracePt t="28099" x="7613650" y="1746250"/>
          <p14:tracePt t="28106" x="7605713" y="1706563"/>
          <p14:tracePt t="28114" x="7597775" y="1674813"/>
          <p14:tracePt t="28122" x="7573963" y="1635125"/>
          <p14:tracePt t="28131" x="7534275" y="1579563"/>
          <p14:tracePt t="28138" x="7469188" y="1506538"/>
          <p14:tracePt t="28148" x="7397750" y="1435100"/>
          <p14:tracePt t="28154" x="7342188" y="1379538"/>
          <p14:tracePt t="28163" x="7270750" y="1316038"/>
          <p14:tracePt t="28170" x="7191375" y="1260475"/>
          <p14:tracePt t="28178" x="7110413" y="1220788"/>
          <p14:tracePt t="28187" x="7023100" y="1179513"/>
          <p14:tracePt t="28194" x="6959600" y="1147763"/>
          <p14:tracePt t="28202" x="6880225" y="1131888"/>
          <p14:tracePt t="28210" x="6808788" y="1123950"/>
          <p14:tracePt t="28219" x="6719888" y="1116013"/>
          <p14:tracePt t="28226" x="6648450" y="1116013"/>
          <p14:tracePt t="28234" x="6561138" y="1116013"/>
          <p14:tracePt t="28242" x="6450013" y="1123950"/>
          <p14:tracePt t="28251" x="6353175" y="1139825"/>
          <p14:tracePt t="28258" x="6257925" y="1163638"/>
          <p14:tracePt t="28267" x="6186488" y="1187450"/>
          <p14:tracePt t="28274" x="6122988" y="1212850"/>
          <p14:tracePt t="28282" x="6083300" y="1236663"/>
          <p14:tracePt t="28290" x="6059488" y="1260475"/>
          <p14:tracePt t="28298" x="6043613" y="1284288"/>
          <p14:tracePt t="28307" x="6034088" y="1300163"/>
          <p14:tracePt t="28322" x="6034088" y="1308100"/>
          <p14:tracePt t="28442" x="0" y="0"/>
        </p14:tracePtLst>
        <p14:tracePtLst>
          <p14:tracePt t="53404" x="1562100" y="4098925"/>
          <p14:tracePt t="53411" x="1546225" y="4098925"/>
          <p14:tracePt t="53418" x="1538288" y="4098925"/>
          <p14:tracePt t="53427" x="1522413" y="4098925"/>
          <p14:tracePt t="53434" x="1498600" y="4090988"/>
          <p14:tracePt t="53442" x="1490663" y="4090988"/>
          <p14:tracePt t="53450" x="1474788" y="4090988"/>
          <p14:tracePt t="53458" x="1450975" y="4090988"/>
          <p14:tracePt t="53466" x="1435100" y="4090988"/>
          <p14:tracePt t="53474" x="1403350" y="4090988"/>
          <p14:tracePt t="53482" x="1379538" y="4098925"/>
          <p14:tracePt t="53490" x="1339850" y="4098925"/>
          <p14:tracePt t="53499" x="1316038" y="4106863"/>
          <p14:tracePt t="53506" x="1292225" y="4122738"/>
          <p14:tracePt t="53514" x="1258888" y="4130675"/>
          <p14:tracePt t="53522" x="1219200" y="4154488"/>
          <p14:tracePt t="53531" x="1195388" y="4162425"/>
          <p14:tracePt t="53537" x="1163638" y="4186238"/>
          <p14:tracePt t="53545" x="1131888" y="4202113"/>
          <p14:tracePt t="53553" x="1092200" y="4217988"/>
          <p14:tracePt t="53561" x="1052513" y="4249738"/>
          <p14:tracePt t="53569" x="1028700" y="4281488"/>
          <p14:tracePt t="53577" x="996950" y="4306888"/>
          <p14:tracePt t="53586" x="965200" y="4330700"/>
          <p14:tracePt t="53594" x="949325" y="4362450"/>
          <p14:tracePt t="53602" x="925513" y="4386263"/>
          <p14:tracePt t="53610" x="917575" y="4402138"/>
          <p14:tracePt t="53620" x="900113" y="4425950"/>
          <p14:tracePt t="53627" x="892175" y="4449763"/>
          <p14:tracePt t="53634" x="884238" y="4465638"/>
          <p14:tracePt t="53642" x="876300" y="4481513"/>
          <p14:tracePt t="53650" x="868363" y="4505325"/>
          <p14:tracePt t="53658" x="868363" y="4521200"/>
          <p14:tracePt t="53666" x="868363" y="4537075"/>
          <p14:tracePt t="53674" x="860425" y="4576763"/>
          <p14:tracePt t="53682" x="852488" y="4600575"/>
          <p14:tracePt t="53690" x="844550" y="4633913"/>
          <p14:tracePt t="53698" x="844550" y="4657725"/>
          <p14:tracePt t="53706" x="836613" y="4697413"/>
          <p14:tracePt t="53714" x="836613" y="4721225"/>
          <p14:tracePt t="53722" x="836613" y="4745038"/>
          <p14:tracePt t="53730" x="836613" y="4768850"/>
          <p14:tracePt t="53738" x="836613" y="4792663"/>
          <p14:tracePt t="53746" x="836613" y="4816475"/>
          <p14:tracePt t="53754" x="836613" y="4840288"/>
          <p14:tracePt t="53762" x="836613" y="4872038"/>
          <p14:tracePt t="53770" x="844550" y="4911725"/>
          <p14:tracePt t="53778" x="844550" y="4927600"/>
          <p14:tracePt t="53786" x="852488" y="4959350"/>
          <p14:tracePt t="53794" x="868363" y="4984750"/>
          <p14:tracePt t="53802" x="868363" y="5000625"/>
          <p14:tracePt t="53811" x="876300" y="5024438"/>
          <p14:tracePt t="53818" x="892175" y="5048250"/>
          <p14:tracePt t="53827" x="900113" y="5072063"/>
          <p14:tracePt t="53834" x="917575" y="5087938"/>
          <p14:tracePt t="53842" x="925513" y="5103813"/>
          <p14:tracePt t="53850" x="933450" y="5127625"/>
          <p14:tracePt t="53858" x="949325" y="5143500"/>
          <p14:tracePt t="53866" x="957263" y="5151438"/>
          <p14:tracePt t="53874" x="965200" y="5167313"/>
          <p14:tracePt t="53882" x="981075" y="5175250"/>
          <p14:tracePt t="53890" x="989013" y="5191125"/>
          <p14:tracePt t="53898" x="1004888" y="5199063"/>
          <p14:tracePt t="53906" x="1012825" y="5207000"/>
          <p14:tracePt t="53914" x="1028700" y="5207000"/>
          <p14:tracePt t="53923" x="1044575" y="5214938"/>
          <p14:tracePt t="53931" x="1068388" y="5222875"/>
          <p14:tracePt t="53938" x="1092200" y="5222875"/>
          <p14:tracePt t="53947" x="1116013" y="5222875"/>
          <p14:tracePt t="53955" x="1139825" y="5222875"/>
          <p14:tracePt t="53963" x="1171575" y="5222875"/>
          <p14:tracePt t="53970" x="1203325" y="5222875"/>
          <p14:tracePt t="53979" x="1243013" y="5222875"/>
          <p14:tracePt t="53986" x="1292225" y="5214938"/>
          <p14:tracePt t="53995" x="1323975" y="5207000"/>
          <p14:tracePt t="54002" x="1371600" y="5191125"/>
          <p14:tracePt t="54011" x="1419225" y="5175250"/>
          <p14:tracePt t="54018" x="1458913" y="5167313"/>
          <p14:tracePt t="54027" x="1498600" y="5167313"/>
          <p14:tracePt t="54035" x="1530350" y="5143500"/>
          <p14:tracePt t="54042" x="1570038" y="5119688"/>
          <p14:tracePt t="54050" x="1585913" y="5103813"/>
          <p14:tracePt t="54058" x="1617663" y="5080000"/>
          <p14:tracePt t="54066" x="1625600" y="5056188"/>
          <p14:tracePt t="54074" x="1651000" y="5024438"/>
          <p14:tracePt t="54082" x="1666875" y="5008563"/>
          <p14:tracePt t="54090" x="1682750" y="4984750"/>
          <p14:tracePt t="54098" x="1698625" y="4967288"/>
          <p14:tracePt t="54106" x="1698625" y="4943475"/>
          <p14:tracePt t="54114" x="1706563" y="4919663"/>
          <p14:tracePt t="54122" x="1706563" y="4903788"/>
          <p14:tracePt t="54130" x="1714500" y="4872038"/>
          <p14:tracePt t="54139" x="1722438" y="4856163"/>
          <p14:tracePt t="54148" x="1722438" y="4832350"/>
          <p14:tracePt t="54155" x="1730375" y="4792663"/>
          <p14:tracePt t="54163" x="1738313" y="4752975"/>
          <p14:tracePt t="54170" x="1738313" y="4729163"/>
          <p14:tracePt t="54178" x="1738313" y="4697413"/>
          <p14:tracePt t="54186" x="1738313" y="4649788"/>
          <p14:tracePt t="54194" x="1738313" y="4616450"/>
          <p14:tracePt t="54202" x="1738313" y="4576763"/>
          <p14:tracePt t="54210" x="1738313" y="4529138"/>
          <p14:tracePt t="54218" x="1738313" y="4489450"/>
          <p14:tracePt t="54227" x="1730375" y="4441825"/>
          <p14:tracePt t="54234" x="1722438" y="4402138"/>
          <p14:tracePt t="54244" x="1706563" y="4354513"/>
          <p14:tracePt t="54250" x="1698625" y="4306888"/>
          <p14:tracePt t="54258" x="1682750" y="4257675"/>
          <p14:tracePt t="54266" x="1658938" y="4210050"/>
          <p14:tracePt t="54275" x="1633538" y="4162425"/>
          <p14:tracePt t="54282" x="1601788" y="4138613"/>
          <p14:tracePt t="54290" x="1577975" y="4106863"/>
          <p14:tracePt t="54298" x="1570038" y="4090988"/>
          <p14:tracePt t="54306" x="1562100" y="4083050"/>
          <p14:tracePt t="54314" x="1538288" y="4067175"/>
          <p14:tracePt t="54322" x="1530350" y="4067175"/>
          <p14:tracePt t="54330" x="1522413" y="4059238"/>
          <p14:tracePt t="54338" x="1506538" y="4043363"/>
          <p14:tracePt t="54346" x="1490663" y="4043363"/>
          <p14:tracePt t="54354" x="1474788" y="4035425"/>
          <p14:tracePt t="54364" x="1450975" y="4027488"/>
          <p14:tracePt t="54370" x="1427163" y="4019550"/>
          <p14:tracePt t="54378" x="1403350" y="4019550"/>
          <p14:tracePt t="54386" x="1355725" y="4019550"/>
          <p14:tracePt t="54395" x="1316038" y="4011613"/>
          <p14:tracePt t="54402" x="1266825" y="4011613"/>
          <p14:tracePt t="54410" x="1227138" y="4011613"/>
          <p14:tracePt t="54418" x="1187450" y="4011613"/>
          <p14:tracePt t="54427" x="1147763" y="4011613"/>
          <p14:tracePt t="54434" x="1123950" y="4011613"/>
          <p14:tracePt t="54444" x="1116013" y="4011613"/>
          <p14:tracePt t="54450" x="1108075" y="4011613"/>
          <p14:tracePt t="54459" x="1100138" y="4011613"/>
          <p14:tracePt t="54474" x="1092200" y="4011613"/>
          <p14:tracePt t="54483" x="1084263" y="4011613"/>
          <p14:tracePt t="54490" x="1060450" y="4011613"/>
          <p14:tracePt t="54498" x="1028700" y="4019550"/>
          <p14:tracePt t="54506" x="1004888" y="4035425"/>
          <p14:tracePt t="54514" x="981075" y="4051300"/>
          <p14:tracePt t="54522" x="949325" y="4067175"/>
          <p14:tracePt t="54531" x="933450" y="4075113"/>
          <p14:tracePt t="54538" x="925513" y="4090988"/>
          <p14:tracePt t="54547" x="900113" y="4106863"/>
          <p14:tracePt t="54554" x="892175" y="4122738"/>
          <p14:tracePt t="54562" x="884238" y="4122738"/>
          <p14:tracePt t="54571" x="876300" y="4130675"/>
          <p14:tracePt t="54578" x="868363" y="4138613"/>
          <p14:tracePt t="54586" x="868363" y="4146550"/>
          <p14:tracePt t="54682" x="0" y="0"/>
        </p14:tracePtLst>
        <p14:tracePtLst>
          <p14:tracePt t="60403" x="3476625" y="3922713"/>
          <p14:tracePt t="60442" x="3459163" y="3922713"/>
          <p14:tracePt t="60450" x="3427413" y="3922713"/>
          <p14:tracePt t="60458" x="3411538" y="3922713"/>
          <p14:tracePt t="60466" x="3379788" y="3922713"/>
          <p14:tracePt t="60475" x="3363913" y="3922713"/>
          <p14:tracePt t="60482" x="3332163" y="3930650"/>
          <p14:tracePt t="60490" x="3292475" y="3948113"/>
          <p14:tracePt t="60498" x="3260725" y="3971925"/>
          <p14:tracePt t="60506" x="3221038" y="3987800"/>
          <p14:tracePt t="60514" x="3181350" y="4019550"/>
          <p14:tracePt t="60522" x="3149600" y="4051300"/>
          <p14:tracePt t="60530" x="3109913" y="4083050"/>
          <p14:tracePt t="60539" x="3068638" y="4122738"/>
          <p14:tracePt t="60546" x="3036888" y="4146550"/>
          <p14:tracePt t="60555" x="3021013" y="4178300"/>
          <p14:tracePt t="60564" x="2997200" y="4202113"/>
          <p14:tracePt t="60571" x="2973388" y="4241800"/>
          <p14:tracePt t="60578" x="2957513" y="4273550"/>
          <p14:tracePt t="60586" x="2941638" y="4298950"/>
          <p14:tracePt t="60594" x="2925763" y="4322763"/>
          <p14:tracePt t="60602" x="2917825" y="4338638"/>
          <p14:tracePt t="60609" x="2901950" y="4362450"/>
          <p14:tracePt t="60617" x="2901950" y="4378325"/>
          <p14:tracePt t="60625" x="2894013" y="4402138"/>
          <p14:tracePt t="60633" x="2886075" y="4425950"/>
          <p14:tracePt t="60641" x="2878138" y="4441825"/>
          <p14:tracePt t="60649" x="2878138" y="4457700"/>
          <p14:tracePt t="60658" x="2870200" y="4481513"/>
          <p14:tracePt t="60666" x="2870200" y="4489450"/>
          <p14:tracePt t="60675" x="2870200" y="4505325"/>
          <p14:tracePt t="60682" x="2862263" y="4529138"/>
          <p14:tracePt t="60690" x="2854325" y="4552950"/>
          <p14:tracePt t="60698" x="2846388" y="4576763"/>
          <p14:tracePt t="60706" x="2846388" y="4592638"/>
          <p14:tracePt t="60714" x="2846388" y="4608513"/>
          <p14:tracePt t="60722" x="2846388" y="4633913"/>
          <p14:tracePt t="60730" x="2846388" y="4665663"/>
          <p14:tracePt t="60738" x="2846388" y="4705350"/>
          <p14:tracePt t="60746" x="2846388" y="4737100"/>
          <p14:tracePt t="60754" x="2846388" y="4792663"/>
          <p14:tracePt t="60762" x="2854325" y="4824413"/>
          <p14:tracePt t="60770" x="2862263" y="4856163"/>
          <p14:tracePt t="60780" x="2870200" y="4895850"/>
          <p14:tracePt t="60786" x="2878138" y="4927600"/>
          <p14:tracePt t="60794" x="2886075" y="4951413"/>
          <p14:tracePt t="60802" x="2894013" y="4976813"/>
          <p14:tracePt t="60811" x="2901950" y="5000625"/>
          <p14:tracePt t="60818" x="2909888" y="5024438"/>
          <p14:tracePt t="60827" x="2917825" y="5048250"/>
          <p14:tracePt t="60834" x="2925763" y="5064125"/>
          <p14:tracePt t="60843" x="2933700" y="5080000"/>
          <p14:tracePt t="60850" x="2941638" y="5095875"/>
          <p14:tracePt t="60860" x="2949575" y="5119688"/>
          <p14:tracePt t="60866" x="2965450" y="5135563"/>
          <p14:tracePt t="60874" x="2965450" y="5143500"/>
          <p14:tracePt t="60882" x="2981325" y="5159375"/>
          <p14:tracePt t="60890" x="2989263" y="5191125"/>
          <p14:tracePt t="60898" x="3013075" y="5207000"/>
          <p14:tracePt t="60906" x="3036888" y="5230813"/>
          <p14:tracePt t="60914" x="3060700" y="5254625"/>
          <p14:tracePt t="60922" x="3084513" y="5278438"/>
          <p14:tracePt t="60931" x="3117850" y="5294313"/>
          <p14:tracePt t="60946" x="3165475" y="5327650"/>
          <p14:tracePt t="60954" x="3189288" y="5343525"/>
          <p14:tracePt t="60963" x="3213100" y="5351463"/>
          <p14:tracePt t="60970" x="3236913" y="5359400"/>
          <p14:tracePt t="60979" x="3260725" y="5367338"/>
          <p14:tracePt t="60986" x="3284538" y="5375275"/>
          <p14:tracePt t="60994" x="3300413" y="5375275"/>
          <p14:tracePt t="61002" x="3324225" y="5375275"/>
          <p14:tracePt t="61010" x="3371850" y="5375275"/>
          <p14:tracePt t="61019" x="3411538" y="5367338"/>
          <p14:tracePt t="61027" x="3459163" y="5359400"/>
          <p14:tracePt t="61034" x="3524250" y="5351463"/>
          <p14:tracePt t="61043" x="3579813" y="5343525"/>
          <p14:tracePt t="61050" x="3643313" y="5327650"/>
          <p14:tracePt t="61061" x="3698875" y="5310188"/>
          <p14:tracePt t="61066" x="3754438" y="5302250"/>
          <p14:tracePt t="61074" x="3802063" y="5286375"/>
          <p14:tracePt t="61082" x="3833813" y="5270500"/>
          <p14:tracePt t="61090" x="3875088" y="5262563"/>
          <p14:tracePt t="61098" x="3898900" y="5238750"/>
          <p14:tracePt t="61106" x="3922713" y="5230813"/>
          <p14:tracePt t="61114" x="3938588" y="5207000"/>
          <p14:tracePt t="61122" x="3946525" y="5199063"/>
          <p14:tracePt t="61130" x="3970338" y="5175250"/>
          <p14:tracePt t="61138" x="3978275" y="5167313"/>
          <p14:tracePt t="61146" x="3994150" y="5151438"/>
          <p14:tracePt t="61154" x="4010025" y="5119688"/>
          <p14:tracePt t="61164" x="4033838" y="5095875"/>
          <p14:tracePt t="61170" x="4041775" y="5080000"/>
          <p14:tracePt t="61179" x="4065588" y="5048250"/>
          <p14:tracePt t="61186" x="4073525" y="5008563"/>
          <p14:tracePt t="61194" x="4097338" y="4959350"/>
          <p14:tracePt t="61202" x="4113213" y="4911725"/>
          <p14:tracePt t="61210" x="4121150" y="4864100"/>
          <p14:tracePt t="61218" x="4129088" y="4816475"/>
          <p14:tracePt t="61227" x="4144963" y="4768850"/>
          <p14:tracePt t="61234" x="4152900" y="4721225"/>
          <p14:tracePt t="61243" x="4160838" y="4681538"/>
          <p14:tracePt t="61250" x="4160838" y="4641850"/>
          <p14:tracePt t="61260" x="4160838" y="4600575"/>
          <p14:tracePt t="61266" x="4160838" y="4545013"/>
          <p14:tracePt t="61275" x="4160838" y="4497388"/>
          <p14:tracePt t="61282" x="4160838" y="4425950"/>
          <p14:tracePt t="61290" x="4152900" y="4378325"/>
          <p14:tracePt t="61298" x="4137025" y="4314825"/>
          <p14:tracePt t="61306" x="4121150" y="4249738"/>
          <p14:tracePt t="61314" x="4097338" y="4194175"/>
          <p14:tracePt t="61322" x="4081463" y="4138613"/>
          <p14:tracePt t="61330" x="4057650" y="4083050"/>
          <p14:tracePt t="61338" x="4033838" y="4027488"/>
          <p14:tracePt t="61347" x="3994150" y="3956050"/>
          <p14:tracePt t="61354" x="3954463" y="3898900"/>
          <p14:tracePt t="61363" x="3922713" y="3843338"/>
          <p14:tracePt t="61370" x="3890963" y="3779838"/>
          <p14:tracePt t="61378" x="3859213" y="3732213"/>
          <p14:tracePt t="61386" x="3825875" y="3700463"/>
          <p14:tracePt t="61394" x="3802063" y="3660775"/>
          <p14:tracePt t="61402" x="3770313" y="3621088"/>
          <p14:tracePt t="61410" x="3746500" y="3587750"/>
          <p14:tracePt t="61418" x="3714750" y="3563938"/>
          <p14:tracePt t="61427" x="3690938" y="3540125"/>
          <p14:tracePt t="61434" x="3651250" y="3516313"/>
          <p14:tracePt t="61443" x="3611563" y="3492500"/>
          <p14:tracePt t="61450" x="3563938" y="3460750"/>
          <p14:tracePt t="61460" x="3508375" y="3436938"/>
          <p14:tracePt t="61466" x="3451225" y="3405188"/>
          <p14:tracePt t="61475" x="3395663" y="3389313"/>
          <p14:tracePt t="61482" x="3340100" y="3381375"/>
          <p14:tracePt t="61491" x="3292475" y="3373438"/>
          <p14:tracePt t="61498" x="3260725" y="3365500"/>
          <p14:tracePt t="61506" x="3236913" y="3357563"/>
          <p14:tracePt t="61514" x="3228975" y="3357563"/>
          <p14:tracePt t="61522" x="3221038" y="3357563"/>
          <p14:tracePt t="61530" x="3213100" y="3357563"/>
          <p14:tracePt t="61538" x="3205163" y="3357563"/>
          <p14:tracePt t="61546" x="3165475" y="3357563"/>
          <p14:tracePt t="61554" x="3141663" y="3365500"/>
          <p14:tracePt t="61562" x="3100388" y="3389313"/>
          <p14:tracePt t="61570" x="3052763" y="3421063"/>
          <p14:tracePt t="61579" x="3005138" y="3452813"/>
          <p14:tracePt t="61587" x="2957513" y="3500438"/>
          <p14:tracePt t="61595" x="2909888" y="3556000"/>
          <p14:tracePt t="61602" x="2862263" y="3605213"/>
          <p14:tracePt t="61610" x="2814638" y="3660775"/>
          <p14:tracePt t="61618" x="2774950" y="3708400"/>
          <p14:tracePt t="61627" x="2741613" y="3756025"/>
          <p14:tracePt t="61634" x="2725738" y="3795713"/>
          <p14:tracePt t="61643" x="2701925" y="3835400"/>
          <p14:tracePt t="61650" x="2678113" y="3867150"/>
          <p14:tracePt t="61660" x="2670175" y="3906838"/>
          <p14:tracePt t="61666" x="2662238" y="3938588"/>
          <p14:tracePt t="61676" x="2654300" y="3971925"/>
          <p14:tracePt t="61682" x="2646363" y="4019550"/>
          <p14:tracePt t="61691" x="2646363" y="4051300"/>
          <p14:tracePt t="61698" x="2646363" y="4098925"/>
          <p14:tracePt t="61706" x="2646363" y="4138613"/>
          <p14:tracePt t="61714" x="2646363" y="4194175"/>
          <p14:tracePt t="61722" x="2646363" y="4241800"/>
          <p14:tracePt t="61730" x="2646363" y="4298950"/>
          <p14:tracePt t="61738" x="2646363" y="4362450"/>
          <p14:tracePt t="61746" x="2646363" y="4418013"/>
          <p14:tracePt t="61754" x="2646363" y="4473575"/>
          <p14:tracePt t="61762" x="2646363" y="4521200"/>
          <p14:tracePt t="61770" x="2646363" y="4584700"/>
          <p14:tracePt t="61778" x="2646363" y="4657725"/>
          <p14:tracePt t="61786" x="2654300" y="4721225"/>
          <p14:tracePt t="61796" x="2662238" y="4776788"/>
          <p14:tracePt t="61802" x="2670175" y="4816475"/>
          <p14:tracePt t="61810" x="2686050" y="4864100"/>
          <p14:tracePt t="61818" x="2693988" y="4895850"/>
          <p14:tracePt t="61827" x="2701925" y="4943475"/>
          <p14:tracePt t="61834" x="2709863" y="4976813"/>
          <p14:tracePt t="61843" x="2725738" y="5024438"/>
          <p14:tracePt t="61850" x="2733675" y="5072063"/>
          <p14:tracePt t="61860" x="2741613" y="5095875"/>
          <p14:tracePt t="61866" x="2741613" y="5119688"/>
          <p14:tracePt t="61874" x="2741613" y="5151438"/>
          <p14:tracePt t="61882" x="2751138" y="5183188"/>
          <p14:tracePt t="61890" x="2759075" y="5222875"/>
          <p14:tracePt t="61898" x="2767013" y="5246688"/>
          <p14:tracePt t="61906" x="2774950" y="5270500"/>
          <p14:tracePt t="61915" x="2790825" y="5302250"/>
          <p14:tracePt t="61922" x="2798763" y="5319713"/>
          <p14:tracePt t="61930" x="2806700" y="5343525"/>
          <p14:tracePt t="61939" x="2806700" y="5359400"/>
          <p14:tracePt t="61948" x="2822575" y="5375275"/>
          <p14:tracePt t="61954" x="2830513" y="5391150"/>
          <p14:tracePt t="61963" x="2838450" y="5414963"/>
          <p14:tracePt t="61970" x="2854325" y="5422900"/>
          <p14:tracePt t="61979" x="2862263" y="5430838"/>
          <p14:tracePt t="61986" x="2870200" y="5446713"/>
          <p14:tracePt t="61994" x="2878138" y="5454650"/>
          <p14:tracePt t="62002" x="2886075" y="5470525"/>
          <p14:tracePt t="62018" x="2901950" y="5478463"/>
          <p14:tracePt t="62027" x="2917825" y="5478463"/>
          <p14:tracePt t="62034" x="2933700" y="5486400"/>
          <p14:tracePt t="62043" x="2957513" y="5494338"/>
          <p14:tracePt t="62050" x="2981325" y="5502275"/>
          <p14:tracePt t="62059" x="2997200" y="5502275"/>
          <p14:tracePt t="62067" x="3021013" y="5502275"/>
          <p14:tracePt t="62075" x="3044825" y="5502275"/>
          <p14:tracePt t="62082" x="3076575" y="5502275"/>
          <p14:tracePt t="62090" x="3125788" y="5502275"/>
          <p14:tracePt t="62098" x="3149600" y="5494338"/>
          <p14:tracePt t="62106" x="3181350" y="5486400"/>
          <p14:tracePt t="62114" x="3205163" y="5478463"/>
          <p14:tracePt t="62122" x="3228975" y="5478463"/>
          <p14:tracePt t="62130" x="3244850" y="5470525"/>
          <p14:tracePt t="62138" x="3268663" y="5454650"/>
          <p14:tracePt t="62146" x="3284538" y="5454650"/>
          <p14:tracePt t="62154" x="3300413" y="5446713"/>
          <p14:tracePt t="62162" x="3324225" y="5430838"/>
          <p14:tracePt t="62170" x="3348038" y="5422900"/>
          <p14:tracePt t="62179" x="3355975" y="5407025"/>
          <p14:tracePt t="62187" x="3371850" y="5399088"/>
          <p14:tracePt t="62194" x="3371850" y="5391150"/>
          <p14:tracePt t="62202" x="3379788" y="5383213"/>
          <p14:tracePt t="62210" x="3379788" y="5375275"/>
          <p14:tracePt t="62290" x="0" y="0"/>
        </p14:tracePtLst>
        <p14:tracePtLst>
          <p14:tracePt t="66924" x="5022850" y="3309938"/>
          <p14:tracePt t="66939" x="4999038" y="3309938"/>
          <p14:tracePt t="66946" x="4967288" y="3341688"/>
          <p14:tracePt t="66954" x="4902200" y="3373438"/>
          <p14:tracePt t="66962" x="4838700" y="3421063"/>
          <p14:tracePt t="66970" x="4767263" y="3468688"/>
          <p14:tracePt t="66978" x="4695825" y="3524250"/>
          <p14:tracePt t="66986" x="4640263" y="3571875"/>
          <p14:tracePt t="66995" x="4576763" y="3636963"/>
          <p14:tracePt t="67002" x="4527550" y="3692525"/>
          <p14:tracePt t="67011" x="4479925" y="3740150"/>
          <p14:tracePt t="67018" x="4448175" y="3779838"/>
          <p14:tracePt t="67026" x="4416425" y="3819525"/>
          <p14:tracePt t="67034" x="4392613" y="3859213"/>
          <p14:tracePt t="67042" x="4376738" y="3883025"/>
          <p14:tracePt t="67050" x="4360863" y="3922713"/>
          <p14:tracePt t="67059" x="4344988" y="3948113"/>
          <p14:tracePt t="67066" x="4337050" y="3971925"/>
          <p14:tracePt t="67075" x="4321175" y="4003675"/>
          <p14:tracePt t="67082" x="4305300" y="4035425"/>
          <p14:tracePt t="67091" x="4289425" y="4075113"/>
          <p14:tracePt t="67098" x="4289425" y="4106863"/>
          <p14:tracePt t="67106" x="4273550" y="4138613"/>
          <p14:tracePt t="67114" x="4257675" y="4178300"/>
          <p14:tracePt t="67121" x="4249738" y="4210050"/>
          <p14:tracePt t="67129" x="4241800" y="4249738"/>
          <p14:tracePt t="67137" x="4241800" y="4273550"/>
          <p14:tracePt t="67145" x="4241800" y="4314825"/>
          <p14:tracePt t="67153" x="4241800" y="4362450"/>
          <p14:tracePt t="67161" x="4241800" y="4410075"/>
          <p14:tracePt t="67169" x="4241800" y="4465638"/>
          <p14:tracePt t="67178" x="4241800" y="4529138"/>
          <p14:tracePt t="67186" x="4249738" y="4592638"/>
          <p14:tracePt t="67194" x="4257675" y="4649788"/>
          <p14:tracePt t="67202" x="4273550" y="4705350"/>
          <p14:tracePt t="67210" x="4289425" y="4760913"/>
          <p14:tracePt t="67218" x="4313238" y="4816475"/>
          <p14:tracePt t="67226" x="4344988" y="4872038"/>
          <p14:tracePt t="67235" x="4368800" y="4919663"/>
          <p14:tracePt t="67242" x="4400550" y="4967288"/>
          <p14:tracePt t="67250" x="4432300" y="5016500"/>
          <p14:tracePt t="67259" x="4464050" y="5064125"/>
          <p14:tracePt t="67266" x="4495800" y="5103813"/>
          <p14:tracePt t="67275" x="4535488" y="5143500"/>
          <p14:tracePt t="67282" x="4576763" y="5191125"/>
          <p14:tracePt t="67291" x="4608513" y="5238750"/>
          <p14:tracePt t="67298" x="4648200" y="5278438"/>
          <p14:tracePt t="67306" x="4695825" y="5327650"/>
          <p14:tracePt t="67314" x="4759325" y="5367338"/>
          <p14:tracePt t="67322" x="4814888" y="5422900"/>
          <p14:tracePt t="67330" x="4886325" y="5462588"/>
          <p14:tracePt t="67338" x="4951413" y="5510213"/>
          <p14:tracePt t="67346" x="5022850" y="5549900"/>
          <p14:tracePt t="67355" x="5078413" y="5589588"/>
          <p14:tracePt t="67362" x="5149850" y="5637213"/>
          <p14:tracePt t="67370" x="5205413" y="5678488"/>
          <p14:tracePt t="67379" x="5276850" y="5710238"/>
          <p14:tracePt t="67387" x="5334000" y="5741988"/>
          <p14:tracePt t="67396" x="5389563" y="5773738"/>
          <p14:tracePt t="67402" x="5445125" y="5797550"/>
          <p14:tracePt t="67411" x="5492750" y="5821363"/>
          <p14:tracePt t="67417" x="5540375" y="5837238"/>
          <p14:tracePt t="67426" x="5580063" y="5853113"/>
          <p14:tracePt t="67435" x="5603875" y="5861050"/>
          <p14:tracePt t="67442" x="5635625" y="5868988"/>
          <p14:tracePt t="67450" x="5659438" y="5868988"/>
          <p14:tracePt t="67459" x="5676900" y="5868988"/>
          <p14:tracePt t="67466" x="5700713" y="5868988"/>
          <p14:tracePt t="67476" x="5724525" y="5868988"/>
          <p14:tracePt t="67482" x="5764213" y="5868988"/>
          <p14:tracePt t="67491" x="5811838" y="5868988"/>
          <p14:tracePt t="67498" x="5867400" y="5853113"/>
          <p14:tracePt t="67506" x="5915025" y="5837238"/>
          <p14:tracePt t="67514" x="5962650" y="5813425"/>
          <p14:tracePt t="67522" x="6018213" y="5797550"/>
          <p14:tracePt t="67530" x="6067425" y="5773738"/>
          <p14:tracePt t="67538" x="6107113" y="5757863"/>
          <p14:tracePt t="67546" x="6146800" y="5734050"/>
          <p14:tracePt t="67554" x="6186488" y="5710238"/>
          <p14:tracePt t="67562" x="6218238" y="5686425"/>
          <p14:tracePt t="67570" x="6257925" y="5678488"/>
          <p14:tracePt t="67579" x="6281738" y="5653088"/>
          <p14:tracePt t="67586" x="6313488" y="5637213"/>
          <p14:tracePt t="67597" x="6337300" y="5621338"/>
          <p14:tracePt t="67602" x="6376988" y="5589588"/>
          <p14:tracePt t="67611" x="6410325" y="5557838"/>
          <p14:tracePt t="67618" x="6442075" y="5541963"/>
          <p14:tracePt t="67627" x="6481763" y="5510213"/>
          <p14:tracePt t="67635" x="6513513" y="5478463"/>
          <p14:tracePt t="67642" x="6545263" y="5446713"/>
          <p14:tracePt t="67650" x="6577013" y="5422900"/>
          <p14:tracePt t="67659" x="6608763" y="5391150"/>
          <p14:tracePt t="67666" x="6632575" y="5359400"/>
          <p14:tracePt t="67675" x="6664325" y="5310188"/>
          <p14:tracePt t="67682" x="6704013" y="5262563"/>
          <p14:tracePt t="67690" x="6727825" y="5230813"/>
          <p14:tracePt t="67698" x="6759575" y="5183188"/>
          <p14:tracePt t="67706" x="6784975" y="5135563"/>
          <p14:tracePt t="67715" x="6808788" y="5087938"/>
          <p14:tracePt t="67722" x="6832600" y="5040313"/>
          <p14:tracePt t="67730" x="6848475" y="4992688"/>
          <p14:tracePt t="67738" x="6864350" y="4959350"/>
          <p14:tracePt t="67746" x="6880225" y="4919663"/>
          <p14:tracePt t="67754" x="6888163" y="4887913"/>
          <p14:tracePt t="67762" x="6896100" y="4840288"/>
          <p14:tracePt t="67770" x="6904038" y="4792663"/>
          <p14:tracePt t="67779" x="6911975" y="4737100"/>
          <p14:tracePt t="67786" x="6919913" y="4673600"/>
          <p14:tracePt t="67796" x="6919913" y="4608513"/>
          <p14:tracePt t="67803" x="6919913" y="4537075"/>
          <p14:tracePt t="67811" x="6919913" y="4473575"/>
          <p14:tracePt t="67818" x="6919913" y="4394200"/>
          <p14:tracePt t="67826" x="6904038" y="4330700"/>
          <p14:tracePt t="67834" x="6896100" y="4265613"/>
          <p14:tracePt t="67842" x="6880225" y="4202113"/>
          <p14:tracePt t="67850" x="6864350" y="4130675"/>
          <p14:tracePt t="67858" x="6840538" y="4067175"/>
          <p14:tracePt t="67866" x="6816725" y="3987800"/>
          <p14:tracePt t="67875" x="6769100" y="3898900"/>
          <p14:tracePt t="67882" x="6711950" y="3811588"/>
          <p14:tracePt t="67891" x="6664325" y="3724275"/>
          <p14:tracePt t="67898" x="6600825" y="3636963"/>
          <p14:tracePt t="67906" x="6537325" y="3563938"/>
          <p14:tracePt t="67914" x="6489700" y="3508375"/>
          <p14:tracePt t="67923" x="6434138" y="3444875"/>
          <p14:tracePt t="67930" x="6392863" y="3389313"/>
          <p14:tracePt t="67944" x="6353175" y="3349625"/>
          <p14:tracePt t="67947" x="6305550" y="3309938"/>
          <p14:tracePt t="67954" x="6257925" y="3270250"/>
          <p14:tracePt t="67962" x="6210300" y="3221038"/>
          <p14:tracePt t="67970" x="6154738" y="3181350"/>
          <p14:tracePt t="67980" x="6083300" y="3149600"/>
          <p14:tracePt t="67986" x="6010275" y="3109913"/>
          <p14:tracePt t="67996" x="5946775" y="3062288"/>
          <p14:tracePt t="68002" x="5875338" y="3030538"/>
          <p14:tracePt t="68012" x="5819775" y="2998788"/>
          <p14:tracePt t="68018" x="5764213" y="2974975"/>
          <p14:tracePt t="68026" x="5716588" y="2951163"/>
          <p14:tracePt t="68034" x="5667375" y="2935288"/>
          <p14:tracePt t="68043" x="5635625" y="2919413"/>
          <p14:tracePt t="68050" x="5588000" y="2901950"/>
          <p14:tracePt t="68058" x="5540375" y="2886075"/>
          <p14:tracePt t="68066" x="5500688" y="2870200"/>
          <p14:tracePt t="68073" x="5437188" y="2854325"/>
          <p14:tracePt t="68081" x="5397500" y="2846388"/>
          <p14:tracePt t="68089" x="5341938" y="2838450"/>
          <p14:tracePt t="68097" x="5310188" y="2838450"/>
          <p14:tracePt t="68105" x="5260975" y="2838450"/>
          <p14:tracePt t="68113" x="5213350" y="2838450"/>
          <p14:tracePt t="68121" x="5165725" y="2846388"/>
          <p14:tracePt t="68129" x="5118100" y="2862263"/>
          <p14:tracePt t="68138" x="5070475" y="2886075"/>
          <p14:tracePt t="68146" x="5022850" y="2909888"/>
          <p14:tracePt t="68154" x="4975225" y="2943225"/>
          <p14:tracePt t="68163" x="4933950" y="2982913"/>
          <p14:tracePt t="68170" x="4886325" y="3046413"/>
          <p14:tracePt t="68178" x="4846638" y="3094038"/>
          <p14:tracePt t="68186" x="4814888" y="3141663"/>
          <p14:tracePt t="68195" x="4791075" y="3197225"/>
          <p14:tracePt t="68202" x="4759325" y="3262313"/>
          <p14:tracePt t="68210" x="4735513" y="3333750"/>
          <p14:tracePt t="68218" x="4703763" y="3397250"/>
          <p14:tracePt t="68226" x="4679950" y="3452813"/>
          <p14:tracePt t="68234" x="4664075" y="3524250"/>
          <p14:tracePt t="68242" x="4648200" y="3587750"/>
          <p14:tracePt t="68249" x="4632325" y="3652838"/>
          <p14:tracePt t="68257" x="4624388" y="3716338"/>
          <p14:tracePt t="68265" x="4624388" y="3771900"/>
          <p14:tracePt t="68273" x="4624388" y="3843338"/>
          <p14:tracePt t="68281" x="4624388" y="3930650"/>
          <p14:tracePt t="68289" x="4624388" y="4019550"/>
          <p14:tracePt t="68297" x="4624388" y="4098925"/>
          <p14:tracePt t="68305" x="4640263" y="4186238"/>
          <p14:tracePt t="68314" x="4656138" y="4273550"/>
          <p14:tracePt t="68322" x="4679950" y="4354513"/>
          <p14:tracePt t="68330" x="4695825" y="4433888"/>
          <p14:tracePt t="68339" x="4719638" y="4513263"/>
          <p14:tracePt t="68346" x="4735513" y="4592638"/>
          <p14:tracePt t="68354" x="4759325" y="4657725"/>
          <p14:tracePt t="68362" x="4783138" y="4721225"/>
          <p14:tracePt t="68371" x="4806950" y="4784725"/>
          <p14:tracePt t="68378" x="4838700" y="4840288"/>
          <p14:tracePt t="68386" x="4862513" y="4903788"/>
          <p14:tracePt t="68395" x="4886325" y="4959350"/>
          <p14:tracePt t="68402" x="4910138" y="5008563"/>
          <p14:tracePt t="68410" x="4933950" y="5056188"/>
          <p14:tracePt t="68418" x="4967288" y="5111750"/>
          <p14:tracePt t="68426" x="4999038" y="5159375"/>
          <p14:tracePt t="68434" x="5022850" y="5214938"/>
          <p14:tracePt t="68442" x="5054600" y="5278438"/>
          <p14:tracePt t="68450" x="5086350" y="5327650"/>
          <p14:tracePt t="68459" x="5118100" y="5375275"/>
          <p14:tracePt t="68466" x="5149850" y="5414963"/>
          <p14:tracePt t="68475" x="5181600" y="5446713"/>
          <p14:tracePt t="68482" x="5213350" y="5486400"/>
          <p14:tracePt t="68492" x="5237163" y="5526088"/>
          <p14:tracePt t="68498" x="5268913" y="5565775"/>
          <p14:tracePt t="68506" x="5310188" y="5597525"/>
          <p14:tracePt t="68514" x="5341938" y="5621338"/>
          <p14:tracePt t="68522" x="5373688" y="5645150"/>
          <p14:tracePt t="68530" x="5413375" y="5670550"/>
          <p14:tracePt t="68539" x="5453063" y="5694363"/>
          <p14:tracePt t="68546" x="5484813" y="5710238"/>
          <p14:tracePt t="68554" x="5524500" y="5726113"/>
          <p14:tracePt t="68562" x="5572125" y="5741988"/>
          <p14:tracePt t="68570" x="5603875" y="5757863"/>
          <p14:tracePt t="68579" x="5651500" y="5773738"/>
          <p14:tracePt t="68586" x="5684838" y="5781675"/>
          <p14:tracePt t="68596" x="5732463" y="5789613"/>
          <p14:tracePt t="68602" x="5764213" y="5789613"/>
          <p14:tracePt t="68610" x="5803900" y="5789613"/>
          <p14:tracePt t="68618" x="5851525" y="5789613"/>
          <p14:tracePt t="68627" x="5891213" y="5789613"/>
          <p14:tracePt t="68634" x="5938838" y="5781675"/>
          <p14:tracePt t="68643" x="5978525" y="5765800"/>
          <p14:tracePt t="68650" x="6010275" y="5749925"/>
          <p14:tracePt t="68658" x="6034088" y="5741988"/>
          <p14:tracePt t="68666" x="6059488" y="5726113"/>
          <p14:tracePt t="68675" x="6083300" y="5710238"/>
          <p14:tracePt t="68682" x="6091238" y="5694363"/>
          <p14:tracePt t="68692" x="6107113" y="5678488"/>
          <p14:tracePt t="68699" x="6115050" y="5670550"/>
          <p14:tracePt t="68706" x="6122988" y="5653088"/>
          <p14:tracePt t="68714" x="6130925" y="5645150"/>
          <p14:tracePt t="68858" x="0" y="0"/>
        </p14:tracePtLst>
        <p14:tracePtLst>
          <p14:tracePt t="71101" x="5899150" y="3595688"/>
          <p14:tracePt t="71106" x="5843588" y="3595688"/>
          <p14:tracePt t="71114" x="5756275" y="3605213"/>
          <p14:tracePt t="71122" x="5692775" y="3621088"/>
          <p14:tracePt t="71130" x="5627688" y="3644900"/>
          <p14:tracePt t="71138" x="5548313" y="3676650"/>
          <p14:tracePt t="71146" x="5492750" y="3700463"/>
          <p14:tracePt t="71154" x="5437188" y="3724275"/>
          <p14:tracePt t="71162" x="5381625" y="3748088"/>
          <p14:tracePt t="71170" x="5334000" y="3779838"/>
          <p14:tracePt t="71178" x="5292725" y="3811588"/>
          <p14:tracePt t="71186" x="5253038" y="3827463"/>
          <p14:tracePt t="71195" x="5221288" y="3859213"/>
          <p14:tracePt t="71202" x="5205413" y="3890963"/>
          <p14:tracePt t="71211" x="5181600" y="3914775"/>
          <p14:tracePt t="71218" x="5173663" y="3938588"/>
          <p14:tracePt t="71226" x="5157788" y="3971925"/>
          <p14:tracePt t="71234" x="5141913" y="3995738"/>
          <p14:tracePt t="71242" x="5133975" y="4019550"/>
          <p14:tracePt t="71251" x="5133975" y="4043363"/>
          <p14:tracePt t="71259" x="5133975" y="4067175"/>
          <p14:tracePt t="71266" x="5133975" y="4098925"/>
          <p14:tracePt t="71276" x="5133975" y="4130675"/>
          <p14:tracePt t="71282" x="5133975" y="4154488"/>
          <p14:tracePt t="71292" x="5133975" y="4186238"/>
          <p14:tracePt t="71298" x="5133975" y="4217988"/>
          <p14:tracePt t="71306" x="5133975" y="4273550"/>
          <p14:tracePt t="71314" x="5141913" y="4330700"/>
          <p14:tracePt t="71322" x="5149850" y="4394200"/>
          <p14:tracePt t="71330" x="5165725" y="4473575"/>
          <p14:tracePt t="71338" x="5189538" y="4560888"/>
          <p14:tracePt t="71346" x="5229225" y="4649788"/>
          <p14:tracePt t="71354" x="5260975" y="4745038"/>
          <p14:tracePt t="71362" x="5292725" y="4832350"/>
          <p14:tracePt t="71370" x="5341938" y="4927600"/>
          <p14:tracePt t="71378" x="5397500" y="5024438"/>
          <p14:tracePt t="71386" x="5437188" y="5111750"/>
          <p14:tracePt t="71395" x="5492750" y="5199063"/>
          <p14:tracePt t="71402" x="5532438" y="5278438"/>
          <p14:tracePt t="71411" x="5580063" y="5343525"/>
          <p14:tracePt t="71418" x="5619750" y="5407025"/>
          <p14:tracePt t="71427" x="5659438" y="5454650"/>
          <p14:tracePt t="71434" x="5700713" y="5494338"/>
          <p14:tracePt t="71442" x="5724525" y="5518150"/>
          <p14:tracePt t="71450" x="5748338" y="5534025"/>
          <p14:tracePt t="71459" x="5756275" y="5541963"/>
          <p14:tracePt t="71466" x="5772150" y="5549900"/>
          <p14:tracePt t="71475" x="5780088" y="5557838"/>
          <p14:tracePt t="71482" x="5788025" y="5557838"/>
          <p14:tracePt t="71492" x="5803900" y="5557838"/>
          <p14:tracePt t="71498" x="5827713" y="5557838"/>
          <p14:tracePt t="71507" x="5851525" y="5541963"/>
          <p14:tracePt t="71514" x="5875338" y="5526088"/>
          <p14:tracePt t="71522" x="5915025" y="5502275"/>
          <p14:tracePt t="71529" x="5954713" y="5478463"/>
          <p14:tracePt t="71537" x="5986463" y="5438775"/>
          <p14:tracePt t="71545" x="6018213" y="5399088"/>
          <p14:tracePt t="71553" x="6051550" y="5351463"/>
          <p14:tracePt t="71561" x="6059488" y="5310188"/>
          <p14:tracePt t="71569" x="6067425" y="5238750"/>
          <p14:tracePt t="71578" x="6067425" y="5191125"/>
          <p14:tracePt t="71585" x="6067425" y="5103813"/>
          <p14:tracePt t="71593" x="6059488" y="5024438"/>
          <p14:tracePt t="71601" x="6051550" y="4959350"/>
          <p14:tracePt t="71610" x="6034088" y="4895850"/>
          <p14:tracePt t="71617" x="6026150" y="4840288"/>
          <p14:tracePt t="71625" x="6010275" y="4784725"/>
          <p14:tracePt t="71634" x="6002338" y="4729163"/>
          <p14:tracePt t="71642" x="5994400" y="4673600"/>
          <p14:tracePt t="71650" x="5978525" y="4633913"/>
          <p14:tracePt t="71658" x="5970588" y="4592638"/>
          <p14:tracePt t="71666" x="5962650" y="4560888"/>
          <p14:tracePt t="71674" x="5954713" y="4537075"/>
          <p14:tracePt t="71682" x="5954713" y="4521200"/>
          <p14:tracePt t="71691" x="5954713" y="4513263"/>
          <p14:tracePt t="71738" x="0" y="0"/>
        </p14:tracePtLst>
        <p14:tracePtLst>
          <p14:tracePt t="72429" x="8067675" y="4233863"/>
          <p14:tracePt t="72434" x="8020050" y="4225925"/>
          <p14:tracePt t="72442" x="7956550" y="4210050"/>
          <p14:tracePt t="72450" x="7900988" y="4202113"/>
          <p14:tracePt t="72458" x="7843838" y="4202113"/>
          <p14:tracePt t="72466" x="7780338" y="4202113"/>
          <p14:tracePt t="72476" x="7708900" y="4202113"/>
          <p14:tracePt t="72482" x="7645400" y="4202113"/>
          <p14:tracePt t="72491" x="7566025" y="4202113"/>
          <p14:tracePt t="72498" x="7485063" y="4202113"/>
          <p14:tracePt t="72506" x="7429500" y="4217988"/>
          <p14:tracePt t="72514" x="7366000" y="4241800"/>
          <p14:tracePt t="72522" x="7302500" y="4265613"/>
          <p14:tracePt t="72530" x="7239000" y="4291013"/>
          <p14:tracePt t="72538" x="7175500" y="4322763"/>
          <p14:tracePt t="72546" x="7135813" y="4346575"/>
          <p14:tracePt t="72554" x="7086600" y="4370388"/>
          <p14:tracePt t="72563" x="7046913" y="4402138"/>
          <p14:tracePt t="72570" x="7007225" y="4433888"/>
          <p14:tracePt t="72578" x="6967538" y="4465638"/>
          <p14:tracePt t="72586" x="6943725" y="4481513"/>
          <p14:tracePt t="72596" x="6919913" y="4513263"/>
          <p14:tracePt t="72602" x="6896100" y="4552950"/>
          <p14:tracePt t="72612" x="6880225" y="4584700"/>
          <p14:tracePt t="72618" x="6864350" y="4624388"/>
          <p14:tracePt t="72627" x="6848475" y="4657725"/>
          <p14:tracePt t="72634" x="6840538" y="4697413"/>
          <p14:tracePt t="72642" x="6832600" y="4737100"/>
          <p14:tracePt t="72650" x="6832600" y="4768850"/>
          <p14:tracePt t="72658" x="6832600" y="4832350"/>
          <p14:tracePt t="72666" x="6840538" y="4887913"/>
          <p14:tracePt t="72675" x="6848475" y="4959350"/>
          <p14:tracePt t="72682" x="6864350" y="5024438"/>
          <p14:tracePt t="72691" x="6888163" y="5087938"/>
          <p14:tracePt t="72698" x="6927850" y="5159375"/>
          <p14:tracePt t="72706" x="6959600" y="5222875"/>
          <p14:tracePt t="72714" x="6983413" y="5294313"/>
          <p14:tracePt t="72722" x="7015163" y="5351463"/>
          <p14:tracePt t="72730" x="7062788" y="5414963"/>
          <p14:tracePt t="72738" x="7102475" y="5478463"/>
          <p14:tracePt t="72747" x="7143750" y="5526088"/>
          <p14:tracePt t="72754" x="7191375" y="5565775"/>
          <p14:tracePt t="72762" x="7231063" y="5605463"/>
          <p14:tracePt t="72770" x="7262813" y="5637213"/>
          <p14:tracePt t="72779" x="7286625" y="5653088"/>
          <p14:tracePt t="72786" x="7326313" y="5678488"/>
          <p14:tracePt t="72794" x="7358063" y="5702300"/>
          <p14:tracePt t="72802" x="7413625" y="5718175"/>
          <p14:tracePt t="72811" x="7477125" y="5741988"/>
          <p14:tracePt t="72818" x="7542213" y="5757863"/>
          <p14:tracePt t="72827" x="7629525" y="5773738"/>
          <p14:tracePt t="72835" x="7724775" y="5789613"/>
          <p14:tracePt t="72842" x="7827963" y="5797550"/>
          <p14:tracePt t="72850" x="7932738" y="5805488"/>
          <p14:tracePt t="72858" x="8027988" y="5805488"/>
          <p14:tracePt t="72866" x="8123238" y="5805488"/>
          <p14:tracePt t="72874" x="8202613" y="5797550"/>
          <p14:tracePt t="72882" x="8267700" y="5789613"/>
          <p14:tracePt t="72891" x="8323263" y="5773738"/>
          <p14:tracePt t="72898" x="8386763" y="5757863"/>
          <p14:tracePt t="72909" x="8442325" y="5734050"/>
          <p14:tracePt t="72914" x="8513763" y="5710238"/>
          <p14:tracePt t="72922" x="8569325" y="5686425"/>
          <p14:tracePt t="72930" x="8634413" y="5653088"/>
          <p14:tracePt t="72944" x="8705850" y="5613400"/>
          <p14:tracePt t="72946" x="8761413" y="5581650"/>
          <p14:tracePt t="72955" x="8824913" y="5541963"/>
          <p14:tracePt t="72962" x="8872538" y="5510213"/>
          <p14:tracePt t="72970" x="8912225" y="5470525"/>
          <p14:tracePt t="72978" x="8936038" y="5430838"/>
          <p14:tracePt t="72986" x="8959850" y="5399088"/>
          <p14:tracePt t="72995" x="8977313" y="5359400"/>
          <p14:tracePt t="73002" x="9001125" y="5319713"/>
          <p14:tracePt t="73012" x="9017000" y="5286375"/>
          <p14:tracePt t="73018" x="9024938" y="5246688"/>
          <p14:tracePt t="73027" x="9040813" y="5214938"/>
          <p14:tracePt t="73034" x="9056688" y="5167313"/>
          <p14:tracePt t="73042" x="9064625" y="5127625"/>
          <p14:tracePt t="73050" x="9064625" y="5080000"/>
          <p14:tracePt t="73058" x="9064625" y="5016500"/>
          <p14:tracePt t="73066" x="9064625" y="4943475"/>
          <p14:tracePt t="73075" x="9056688" y="4872038"/>
          <p14:tracePt t="73082" x="9048750" y="4824413"/>
          <p14:tracePt t="73092" x="9040813" y="4752975"/>
          <p14:tracePt t="73098" x="9024938" y="4681538"/>
          <p14:tracePt t="73108" x="9001125" y="4600575"/>
          <p14:tracePt t="73114" x="8969375" y="4537075"/>
          <p14:tracePt t="73122" x="8936038" y="4457700"/>
          <p14:tracePt t="73130" x="8904288" y="4378325"/>
          <p14:tracePt t="73139" x="8856663" y="4298950"/>
          <p14:tracePt t="73146" x="8809038" y="4210050"/>
          <p14:tracePt t="73154" x="8745538" y="4122738"/>
          <p14:tracePt t="73163" x="8682038" y="4043363"/>
          <p14:tracePt t="73170" x="8618538" y="3963988"/>
          <p14:tracePt t="73178" x="8545513" y="3883025"/>
          <p14:tracePt t="73186" x="8489950" y="3819525"/>
          <p14:tracePt t="73195" x="8418513" y="3763963"/>
          <p14:tracePt t="73202" x="8339138" y="3708400"/>
          <p14:tracePt t="73212" x="8275638" y="3668713"/>
          <p14:tracePt t="73218" x="8202613" y="3636963"/>
          <p14:tracePt t="73226" x="8147050" y="3595688"/>
          <p14:tracePt t="73234" x="8091488" y="3571875"/>
          <p14:tracePt t="73242" x="8027988" y="3548063"/>
          <p14:tracePt t="73250" x="7988300" y="3532188"/>
          <p14:tracePt t="73258" x="7948613" y="3532188"/>
          <p14:tracePt t="73266" x="7924800" y="3524250"/>
          <p14:tracePt t="73274" x="7900988" y="3524250"/>
          <p14:tracePt t="73282" x="7859713" y="3524250"/>
          <p14:tracePt t="73290" x="7820025" y="3524250"/>
          <p14:tracePt t="73297" x="7764463" y="3524250"/>
          <p14:tracePt t="73305" x="7677150" y="3524250"/>
          <p14:tracePt t="73313" x="7605713" y="3532188"/>
          <p14:tracePt t="73321" x="7518400" y="3548063"/>
          <p14:tracePt t="73329" x="7429500" y="3571875"/>
          <p14:tracePt t="73337" x="7350125" y="3605213"/>
          <p14:tracePt t="73346" x="7286625" y="3636963"/>
          <p14:tracePt t="73354" x="7231063" y="3660775"/>
          <p14:tracePt t="73362" x="7183438" y="3684588"/>
          <p14:tracePt t="73370" x="7143750" y="3700463"/>
          <p14:tracePt t="73378" x="7126288" y="3716338"/>
          <p14:tracePt t="73386" x="7118350" y="3724275"/>
          <p14:tracePt t="73394" x="7110413" y="3732213"/>
          <p14:tracePt t="73594" x="0" y="0"/>
        </p14:tracePtLst>
        <p14:tracePtLst>
          <p14:tracePt t="81477" x="7461250" y="949325"/>
          <p14:tracePt t="81530" x="7453313" y="933450"/>
          <p14:tracePt t="81538" x="7437438" y="933450"/>
          <p14:tracePt t="81546" x="7397750" y="925513"/>
          <p14:tracePt t="81554" x="7366000" y="925513"/>
          <p14:tracePt t="81562" x="7318375" y="917575"/>
          <p14:tracePt t="81570" x="7294563" y="917575"/>
          <p14:tracePt t="81578" x="7262813" y="917575"/>
          <p14:tracePt t="81586" x="7231063" y="917575"/>
          <p14:tracePt t="81594" x="7207250" y="917575"/>
          <p14:tracePt t="81602" x="7183438" y="917575"/>
          <p14:tracePt t="81610" x="7159625" y="917575"/>
          <p14:tracePt t="81618" x="7143750" y="917575"/>
          <p14:tracePt t="81626" x="7126288" y="917575"/>
          <p14:tracePt t="81634" x="7110413" y="917575"/>
          <p14:tracePt t="81642" x="7086600" y="917575"/>
          <p14:tracePt t="81650" x="7070725" y="917575"/>
          <p14:tracePt t="81658" x="7054850" y="917575"/>
          <p14:tracePt t="81666" x="7031038" y="917575"/>
          <p14:tracePt t="81674" x="7007225" y="917575"/>
          <p14:tracePt t="81682" x="6975475" y="917575"/>
          <p14:tracePt t="81690" x="6935788" y="917575"/>
          <p14:tracePt t="81698" x="6896100" y="917575"/>
          <p14:tracePt t="81707" x="6864350" y="925513"/>
          <p14:tracePt t="81714" x="6832600" y="933450"/>
          <p14:tracePt t="81721" x="6792913" y="941388"/>
          <p14:tracePt t="81729" x="6769100" y="949325"/>
          <p14:tracePt t="81737" x="6743700" y="957263"/>
          <p14:tracePt t="81745" x="6727825" y="957263"/>
          <p14:tracePt t="81753" x="6696075" y="957263"/>
          <p14:tracePt t="81762" x="6680200" y="957263"/>
          <p14:tracePt t="81770" x="6648450" y="965200"/>
          <p14:tracePt t="81778" x="6608763" y="973138"/>
          <p14:tracePt t="81786" x="6577013" y="981075"/>
          <p14:tracePt t="81794" x="6545263" y="989013"/>
          <p14:tracePt t="81802" x="6505575" y="1004888"/>
          <p14:tracePt t="81810" x="6473825" y="1004888"/>
          <p14:tracePt t="81818" x="6434138" y="1012825"/>
          <p14:tracePt t="81826" x="6402388" y="1020763"/>
          <p14:tracePt t="81834" x="6369050" y="1028700"/>
          <p14:tracePt t="81844" x="6345238" y="1028700"/>
          <p14:tracePt t="81850" x="6305550" y="1036638"/>
          <p14:tracePt t="81858" x="6273800" y="1044575"/>
          <p14:tracePt t="81866" x="6249988" y="1052513"/>
          <p14:tracePt t="81875" x="6226175" y="1052513"/>
          <p14:tracePt t="81882" x="6202363" y="1060450"/>
          <p14:tracePt t="81890" x="6194425" y="1060450"/>
          <p14:tracePt t="81898" x="6178550" y="1060450"/>
          <p14:tracePt t="81907" x="6162675" y="1068388"/>
          <p14:tracePt t="81914" x="6138863" y="1076325"/>
          <p14:tracePt t="81922" x="6130925" y="1076325"/>
          <p14:tracePt t="81930" x="6122988" y="1076325"/>
          <p14:tracePt t="81941" x="6115050" y="1076325"/>
          <p14:tracePt t="81946" x="6091238" y="1084263"/>
          <p14:tracePt t="81954" x="6083300" y="1092200"/>
          <p14:tracePt t="81962" x="6067425" y="1092200"/>
          <p14:tracePt t="81970" x="6051550" y="1100138"/>
          <p14:tracePt t="81978" x="6034088" y="1108075"/>
          <p14:tracePt t="81986" x="6026150" y="1108075"/>
          <p14:tracePt t="81994" x="6002338" y="1116013"/>
          <p14:tracePt t="82002" x="5986463" y="1123950"/>
          <p14:tracePt t="82010" x="5970588" y="1131888"/>
          <p14:tracePt t="82018" x="5946775" y="1139825"/>
          <p14:tracePt t="82026" x="5922963" y="1155700"/>
          <p14:tracePt t="82034" x="5891213" y="1179513"/>
          <p14:tracePt t="82042" x="5867400" y="1187450"/>
          <p14:tracePt t="82050" x="5835650" y="1212850"/>
          <p14:tracePt t="82059" x="5811838" y="1220788"/>
          <p14:tracePt t="82066" x="5788025" y="1236663"/>
          <p14:tracePt t="82074" x="5764213" y="1252538"/>
          <p14:tracePt t="82082" x="5748338" y="1268413"/>
          <p14:tracePt t="82090" x="5740400" y="1276350"/>
          <p14:tracePt t="82098" x="5724525" y="1292225"/>
          <p14:tracePt t="82106" x="5716588" y="1300163"/>
          <p14:tracePt t="82114" x="5700713" y="1316038"/>
          <p14:tracePt t="82122" x="5700713" y="1323975"/>
          <p14:tracePt t="82130" x="5684838" y="1331913"/>
          <p14:tracePt t="82138" x="5684838" y="1347788"/>
          <p14:tracePt t="82147" x="5676900" y="1355725"/>
          <p14:tracePt t="82154" x="5667375" y="1363663"/>
          <p14:tracePt t="82162" x="5659438" y="1379538"/>
          <p14:tracePt t="82170" x="5651500" y="1395413"/>
          <p14:tracePt t="82178" x="5643563" y="1403350"/>
          <p14:tracePt t="82194" x="5643563" y="1419225"/>
          <p14:tracePt t="82202" x="5643563" y="1427163"/>
          <p14:tracePt t="82210" x="5643563" y="1435100"/>
          <p14:tracePt t="82218" x="5643563" y="1450975"/>
          <p14:tracePt t="82234" x="5643563" y="1466850"/>
          <p14:tracePt t="82242" x="5643563" y="1474788"/>
          <p14:tracePt t="82250" x="5643563" y="1490663"/>
          <p14:tracePt t="82258" x="5643563" y="1506538"/>
          <p14:tracePt t="82267" x="5643563" y="1530350"/>
          <p14:tracePt t="82274" x="5643563" y="1555750"/>
          <p14:tracePt t="82282" x="5643563" y="1579563"/>
          <p14:tracePt t="82291" x="5643563" y="1603375"/>
          <p14:tracePt t="82298" x="5643563" y="1627188"/>
          <p14:tracePt t="82307" x="5643563" y="1658938"/>
          <p14:tracePt t="82314" x="5643563" y="1674813"/>
          <p14:tracePt t="82323" x="5643563" y="1690688"/>
          <p14:tracePt t="82330" x="5643563" y="1706563"/>
          <p14:tracePt t="82346" x="5651500" y="1730375"/>
          <p14:tracePt t="82354" x="5651500" y="1738313"/>
          <p14:tracePt t="82362" x="5651500" y="1754188"/>
          <p14:tracePt t="82370" x="5659438" y="1770063"/>
          <p14:tracePt t="82378" x="5667375" y="1785938"/>
          <p14:tracePt t="82386" x="5676900" y="1801813"/>
          <p14:tracePt t="82394" x="5684838" y="1817688"/>
          <p14:tracePt t="82402" x="5692775" y="1849438"/>
          <p14:tracePt t="82410" x="5700713" y="1865313"/>
          <p14:tracePt t="82419" x="5708650" y="1881188"/>
          <p14:tracePt t="82427" x="5716588" y="1906588"/>
          <p14:tracePt t="82434" x="5724525" y="1930400"/>
          <p14:tracePt t="82443" x="5740400" y="1954213"/>
          <p14:tracePt t="82451" x="5740400" y="1978025"/>
          <p14:tracePt t="82459" x="5756275" y="2001838"/>
          <p14:tracePt t="82466" x="5764213" y="2025650"/>
          <p14:tracePt t="82476" x="5772150" y="2041525"/>
          <p14:tracePt t="82482" x="5788025" y="2065338"/>
          <p14:tracePt t="82490" x="5795963" y="2089150"/>
          <p14:tracePt t="82498" x="5811838" y="2105025"/>
          <p14:tracePt t="82507" x="5819775" y="2120900"/>
          <p14:tracePt t="82514" x="5835650" y="2144713"/>
          <p14:tracePt t="82523" x="5851525" y="2160588"/>
          <p14:tracePt t="82530" x="5867400" y="2176463"/>
          <p14:tracePt t="82538" x="5875338" y="2192338"/>
          <p14:tracePt t="82546" x="5891213" y="2216150"/>
          <p14:tracePt t="82554" x="5899150" y="2224088"/>
          <p14:tracePt t="82562" x="5915025" y="2241550"/>
          <p14:tracePt t="82570" x="5930900" y="2265363"/>
          <p14:tracePt t="82578" x="5938838" y="2281238"/>
          <p14:tracePt t="82586" x="5962650" y="2289175"/>
          <p14:tracePt t="82595" x="5978525" y="2305050"/>
          <p14:tracePt t="82602" x="5994400" y="2312988"/>
          <p14:tracePt t="82610" x="6010275" y="2336800"/>
          <p14:tracePt t="82618" x="6026150" y="2344738"/>
          <p14:tracePt t="82627" x="6051550" y="2360613"/>
          <p14:tracePt t="82635" x="6067425" y="2376488"/>
          <p14:tracePt t="82644" x="6099175" y="2392363"/>
          <p14:tracePt t="82650" x="6122988" y="2408238"/>
          <p14:tracePt t="82658" x="6154738" y="2432050"/>
          <p14:tracePt t="82666" x="6178550" y="2439988"/>
          <p14:tracePt t="82674" x="6210300" y="2447925"/>
          <p14:tracePt t="82683" x="6234113" y="2455863"/>
          <p14:tracePt t="82690" x="6265863" y="2471738"/>
          <p14:tracePt t="82698" x="6289675" y="2479675"/>
          <p14:tracePt t="82706" x="6313488" y="2487613"/>
          <p14:tracePt t="82714" x="6337300" y="2495550"/>
          <p14:tracePt t="82723" x="6369050" y="2503488"/>
          <p14:tracePt t="82730" x="6392863" y="2503488"/>
          <p14:tracePt t="82740" x="6434138" y="2511425"/>
          <p14:tracePt t="82746" x="6465888" y="2519363"/>
          <p14:tracePt t="82754" x="6505575" y="2527300"/>
          <p14:tracePt t="82762" x="6529388" y="2527300"/>
          <p14:tracePt t="82770" x="6553200" y="2527300"/>
          <p14:tracePt t="82778" x="6592888" y="2527300"/>
          <p14:tracePt t="82786" x="6624638" y="2527300"/>
          <p14:tracePt t="82794" x="6656388" y="2527300"/>
          <p14:tracePt t="82803" x="6711950" y="2535238"/>
          <p14:tracePt t="82810" x="6769100" y="2543175"/>
          <p14:tracePt t="82818" x="6800850" y="2543175"/>
          <p14:tracePt t="82826" x="6840538" y="2543175"/>
          <p14:tracePt t="82834" x="6888163" y="2543175"/>
          <p14:tracePt t="82842" x="6935788" y="2543175"/>
          <p14:tracePt t="82850" x="6983413" y="2543175"/>
          <p14:tracePt t="82858" x="7023100" y="2543175"/>
          <p14:tracePt t="82866" x="7046913" y="2535238"/>
          <p14:tracePt t="82875" x="7078663" y="2535238"/>
          <p14:tracePt t="82883" x="7110413" y="2527300"/>
          <p14:tracePt t="82891" x="7135813" y="2519363"/>
          <p14:tracePt t="82898" x="7159625" y="2511425"/>
          <p14:tracePt t="82906" x="7183438" y="2511425"/>
          <p14:tracePt t="82914" x="7223125" y="2503488"/>
          <p14:tracePt t="82924" x="7270750" y="2495550"/>
          <p14:tracePt t="82930" x="7310438" y="2487613"/>
          <p14:tracePt t="82942" x="7358063" y="2479675"/>
          <p14:tracePt t="82946" x="7405688" y="2479675"/>
          <p14:tracePt t="82954" x="7445375" y="2463800"/>
          <p14:tracePt t="82962" x="7485063" y="2455863"/>
          <p14:tracePt t="82970" x="7518400" y="2439988"/>
          <p14:tracePt t="82978" x="7550150" y="2424113"/>
          <p14:tracePt t="82986" x="7573963" y="2424113"/>
          <p14:tracePt t="82994" x="7597775" y="2408238"/>
          <p14:tracePt t="83002" x="7621588" y="2392363"/>
          <p14:tracePt t="83011" x="7637463" y="2384425"/>
          <p14:tracePt t="83018" x="7669213" y="2376488"/>
          <p14:tracePt t="83026" x="7693025" y="2360613"/>
          <p14:tracePt t="83034" x="7716838" y="2352675"/>
          <p14:tracePt t="83043" x="7740650" y="2328863"/>
          <p14:tracePt t="83050" x="7764463" y="2320925"/>
          <p14:tracePt t="83058" x="7788275" y="2297113"/>
          <p14:tracePt t="83066" x="7820025" y="2273300"/>
          <p14:tracePt t="83075" x="7851775" y="2257425"/>
          <p14:tracePt t="83082" x="7885113" y="2233613"/>
          <p14:tracePt t="83090" x="7924800" y="2208213"/>
          <p14:tracePt t="83098" x="7948613" y="2192338"/>
          <p14:tracePt t="83106" x="7980363" y="2168525"/>
          <p14:tracePt t="83114" x="7996238" y="2152650"/>
          <p14:tracePt t="83123" x="8012113" y="2128838"/>
          <p14:tracePt t="83131" x="8035925" y="2105025"/>
          <p14:tracePt t="83140" x="8043863" y="2089150"/>
          <p14:tracePt t="83146" x="8059738" y="2057400"/>
          <p14:tracePt t="83154" x="8075613" y="2033588"/>
          <p14:tracePt t="83163" x="8075613" y="2009775"/>
          <p14:tracePt t="83170" x="8091488" y="1993900"/>
          <p14:tracePt t="83178" x="8099425" y="1970088"/>
          <p14:tracePt t="83186" x="8107363" y="1946275"/>
          <p14:tracePt t="83194" x="8115300" y="1922463"/>
          <p14:tracePt t="83202" x="8123238" y="1890713"/>
          <p14:tracePt t="83210" x="8123238" y="1865313"/>
          <p14:tracePt t="83218" x="8123238" y="1825625"/>
          <p14:tracePt t="83226" x="8123238" y="1785938"/>
          <p14:tracePt t="83234" x="8123238" y="1738313"/>
          <p14:tracePt t="83242" x="8123238" y="1698625"/>
          <p14:tracePt t="83251" x="8123238" y="1651000"/>
          <p14:tracePt t="83258" x="8123238" y="1611313"/>
          <p14:tracePt t="83266" x="8115300" y="1571625"/>
          <p14:tracePt t="83275" x="8107363" y="1530350"/>
          <p14:tracePt t="83282" x="8091488" y="1490663"/>
          <p14:tracePt t="83290" x="8075613" y="1458913"/>
          <p14:tracePt t="83298" x="8067675" y="1411288"/>
          <p14:tracePt t="83307" x="8051800" y="1363663"/>
          <p14:tracePt t="83314" x="8027988" y="1316038"/>
          <p14:tracePt t="83321" x="7996238" y="1268413"/>
          <p14:tracePt t="83329" x="7972425" y="1236663"/>
          <p14:tracePt t="83338" x="7948613" y="1195388"/>
          <p14:tracePt t="83345" x="7916863" y="1155700"/>
          <p14:tracePt t="83353" x="7893050" y="1116013"/>
          <p14:tracePt t="83361" x="7869238" y="1084263"/>
          <p14:tracePt t="83369" x="7835900" y="1044575"/>
          <p14:tracePt t="83377" x="7804150" y="1020763"/>
          <p14:tracePt t="83386" x="7788275" y="1004888"/>
          <p14:tracePt t="83394" x="7756525" y="981075"/>
          <p14:tracePt t="83402" x="7732713" y="965200"/>
          <p14:tracePt t="83410" x="7700963" y="941388"/>
          <p14:tracePt t="83418" x="7685088" y="925513"/>
          <p14:tracePt t="83426" x="7661275" y="909638"/>
          <p14:tracePt t="83434" x="7637463" y="893763"/>
          <p14:tracePt t="83443" x="7605713" y="885825"/>
          <p14:tracePt t="83450" x="7589838" y="869950"/>
          <p14:tracePt t="83459" x="7566025" y="862013"/>
          <p14:tracePt t="83466" x="7542213" y="852488"/>
          <p14:tracePt t="83474" x="7502525" y="836613"/>
          <p14:tracePt t="83482" x="7469188" y="820738"/>
          <p14:tracePt t="83491" x="7429500" y="812800"/>
          <p14:tracePt t="83498" x="7397750" y="796925"/>
          <p14:tracePt t="83507" x="7350125" y="781050"/>
          <p14:tracePt t="83514" x="7302500" y="773113"/>
          <p14:tracePt t="83523" x="7262813" y="765175"/>
          <p14:tracePt t="83530" x="7215188" y="757238"/>
          <p14:tracePt t="83540" x="7183438" y="749300"/>
          <p14:tracePt t="83546" x="7159625" y="741363"/>
          <p14:tracePt t="83554" x="7135813" y="741363"/>
          <p14:tracePt t="83562" x="7110413" y="741363"/>
          <p14:tracePt t="83570" x="7086600" y="741363"/>
          <p14:tracePt t="83579" x="7062788" y="741363"/>
          <p14:tracePt t="83586" x="7031038" y="741363"/>
          <p14:tracePt t="83594" x="6999288" y="741363"/>
          <p14:tracePt t="83602" x="6951663" y="749300"/>
          <p14:tracePt t="83610" x="6896100" y="757238"/>
          <p14:tracePt t="83618" x="6848475" y="765175"/>
          <p14:tracePt t="83626" x="6784975" y="788988"/>
          <p14:tracePt t="83634" x="6727825" y="804863"/>
          <p14:tracePt t="83644" x="6688138" y="828675"/>
          <p14:tracePt t="83650" x="6648450" y="844550"/>
          <p14:tracePt t="83659" x="6608763" y="869950"/>
          <p14:tracePt t="83667" x="6592888" y="877888"/>
          <p14:tracePt t="83674" x="6569075" y="901700"/>
          <p14:tracePt t="83682" x="6545263" y="909638"/>
          <p14:tracePt t="83690" x="6521450" y="933450"/>
          <p14:tracePt t="83698" x="6505575" y="949325"/>
          <p14:tracePt t="83707" x="6489700" y="965200"/>
          <p14:tracePt t="83714" x="6473825" y="996950"/>
          <p14:tracePt t="83723" x="6457950" y="1028700"/>
          <p14:tracePt t="83730" x="6442075" y="1052513"/>
          <p14:tracePt t="83740" x="6434138" y="1092200"/>
          <p14:tracePt t="83746" x="6426200" y="1123950"/>
          <p14:tracePt t="83754" x="6418263" y="1163638"/>
          <p14:tracePt t="83762" x="6410325" y="1195388"/>
          <p14:tracePt t="83770" x="6402388" y="1228725"/>
          <p14:tracePt t="83778" x="6392863" y="1276350"/>
          <p14:tracePt t="83790" x="6384925" y="1308100"/>
          <p14:tracePt t="83794" x="6384925" y="1331913"/>
          <p14:tracePt t="83802" x="6384925" y="1371600"/>
          <p14:tracePt t="83810" x="6384925" y="1419225"/>
          <p14:tracePt t="83818" x="6384925" y="1474788"/>
          <p14:tracePt t="83826" x="6392863" y="1514475"/>
          <p14:tracePt t="83834" x="6402388" y="1563688"/>
          <p14:tracePt t="83843" x="6410325" y="1603375"/>
          <p14:tracePt t="83850" x="6426200" y="1651000"/>
          <p14:tracePt t="83858" x="6442075" y="1698625"/>
          <p14:tracePt t="83866" x="6457950" y="1746250"/>
          <p14:tracePt t="83874" x="6481763" y="1793875"/>
          <p14:tracePt t="83881" x="6497638" y="1825625"/>
          <p14:tracePt t="83889" x="6513513" y="1865313"/>
          <p14:tracePt t="83897" x="6537325" y="1898650"/>
          <p14:tracePt t="83907" x="6561138" y="1938338"/>
          <p14:tracePt t="83913" x="6584950" y="1970088"/>
          <p14:tracePt t="83921" x="6600825" y="1993900"/>
          <p14:tracePt t="83929" x="6624638" y="2025650"/>
          <p14:tracePt t="83938" x="6640513" y="2041525"/>
          <p14:tracePt t="83958" x="6688138" y="2089150"/>
          <p14:tracePt t="83962" x="6719888" y="2112963"/>
          <p14:tracePt t="83970" x="6743700" y="2120900"/>
          <p14:tracePt t="83978" x="6784975" y="2144713"/>
          <p14:tracePt t="83986" x="6808788" y="2160588"/>
          <p14:tracePt t="83994" x="6832600" y="2168525"/>
          <p14:tracePt t="84002" x="6856413" y="2184400"/>
          <p14:tracePt t="84010" x="6864350" y="2184400"/>
          <p14:tracePt t="84018" x="6872288" y="2184400"/>
          <p14:tracePt t="84186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Foliennummernplatzhalter 4">
            <a:extLst>
              <a:ext uri="{FF2B5EF4-FFF2-40B4-BE49-F238E27FC236}">
                <a16:creationId xmlns:a16="http://schemas.microsoft.com/office/drawing/2014/main" id="{E273B4B4-2166-4299-8C0B-9C7CFA2C363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2F198B-E2CF-4A6A-A032-44A6A47FF1C8}" type="slidenum">
              <a:rPr lang="de-DE" altLang="de-DE" sz="1200" smtClean="0">
                <a:solidFill>
                  <a:srgbClr val="828480"/>
                </a:solidFill>
              </a:rPr>
              <a:pPr/>
              <a:t>20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48131" name="Datumsplatzhalter 3">
            <a:extLst>
              <a:ext uri="{FF2B5EF4-FFF2-40B4-BE49-F238E27FC236}">
                <a16:creationId xmlns:a16="http://schemas.microsoft.com/office/drawing/2014/main" id="{2A3C81E8-948E-47BF-9BC4-89460AC6ECDB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7AA807CA-F9E9-40E3-820C-6C48F7EF9726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48132" name="Textfeld 4">
            <a:extLst>
              <a:ext uri="{FF2B5EF4-FFF2-40B4-BE49-F238E27FC236}">
                <a16:creationId xmlns:a16="http://schemas.microsoft.com/office/drawing/2014/main" id="{0156F9E9-0E46-43F7-86FA-C5B4220912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8133" name="Rechteck 9">
            <a:extLst>
              <a:ext uri="{FF2B5EF4-FFF2-40B4-BE49-F238E27FC236}">
                <a16:creationId xmlns:a16="http://schemas.microsoft.com/office/drawing/2014/main" id="{E30DB913-73FA-4C3A-9E50-134A9884F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822450"/>
            <a:ext cx="5192713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48134" name="Rechteck 10">
            <a:extLst>
              <a:ext uri="{FF2B5EF4-FFF2-40B4-BE49-F238E27FC236}">
                <a16:creationId xmlns:a16="http://schemas.microsoft.com/office/drawing/2014/main" id="{E9979F54-CD17-4E62-8D47-3B60B319B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450" y="4095750"/>
            <a:ext cx="5192713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48135" name="Picture 5" descr="H:\Publikationen_DIGI-Humus\Präsentation_Fowita\fnr_logo.jpg">
            <a:extLst>
              <a:ext uri="{FF2B5EF4-FFF2-40B4-BE49-F238E27FC236}">
                <a16:creationId xmlns:a16="http://schemas.microsoft.com/office/drawing/2014/main" id="{70EFD50C-D0EE-4F99-87C9-66CE75AFE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5422900"/>
            <a:ext cx="8223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7" descr="H:\Publikationen_DIGI-Humus\Präsentation_Fowita\rekis_logo.PNG">
            <a:extLst>
              <a:ext uri="{FF2B5EF4-FFF2-40B4-BE49-F238E27FC236}">
                <a16:creationId xmlns:a16="http://schemas.microsoft.com/office/drawing/2014/main" id="{A4F123BF-40AD-4961-B812-491E8F7FD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63" y="5424488"/>
            <a:ext cx="2643187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feld 2">
            <a:extLst>
              <a:ext uri="{FF2B5EF4-FFF2-40B4-BE49-F238E27FC236}">
                <a16:creationId xmlns:a16="http://schemas.microsoft.com/office/drawing/2014/main" id="{38531028-B363-4249-97D3-0A0A08D1B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5862638"/>
            <a:ext cx="855186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100"/>
              <a:t>Das diesem Bericht zugrundeliegende Vorhaben wurde mit Mitteln des Bundesministeriums für Ernährung und Landwirtschaft unter dem Förderkennzeichen 22001316 gefördert. Die Verantwortung für den Inhalt dieser Veröffentlichung liegt beim Autor. </a:t>
            </a:r>
          </a:p>
        </p:txBody>
      </p:sp>
      <p:pic>
        <p:nvPicPr>
          <p:cNvPr id="48138" name="Picture 12" descr="xEKUT_WortBildMarke_W_RGB">
            <a:extLst>
              <a:ext uri="{FF2B5EF4-FFF2-40B4-BE49-F238E27FC236}">
                <a16:creationId xmlns:a16="http://schemas.microsoft.com/office/drawing/2014/main" id="{58DCA4B7-7ACE-4DC5-B036-E0F36377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5416550"/>
            <a:ext cx="1693863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33" descr="SF_ohne Zusatz_HKS57_4Crgb">
            <a:extLst>
              <a:ext uri="{FF2B5EF4-FFF2-40B4-BE49-F238E27FC236}">
                <a16:creationId xmlns:a16="http://schemas.microsoft.com/office/drawing/2014/main" id="{7513C8C5-EEEE-45C4-B442-BEB684F54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5422900"/>
            <a:ext cx="11811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40" name="Picture 16" descr="H:\Publikationen_DIGI-Humus\Präsentation_DBG_Bern_2019\DSC_0213.JPG">
            <a:extLst>
              <a:ext uri="{FF2B5EF4-FFF2-40B4-BE49-F238E27FC236}">
                <a16:creationId xmlns:a16="http://schemas.microsoft.com/office/drawing/2014/main" id="{603F0914-5E64-43F7-9A0F-61310A4FF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431800"/>
            <a:ext cx="7081837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A5811E4-C49C-48D3-A017-EB7B2C9C7F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23025" y="5440363"/>
            <a:ext cx="947738" cy="4714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D18417-219B-4C7D-93B3-3B76DB2E5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6"/>
    </mc:Choice>
    <mc:Fallback xmlns="">
      <p:transition spd="slow" advTm="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Foliennummernplatzhalter 4">
            <a:extLst>
              <a:ext uri="{FF2B5EF4-FFF2-40B4-BE49-F238E27FC236}">
                <a16:creationId xmlns:a16="http://schemas.microsoft.com/office/drawing/2014/main" id="{DF36AD0A-4569-418F-AA48-B8101C5112B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99FFAC-2EEE-46C2-BE2A-30DB6D81E307}" type="slidenum">
              <a:rPr lang="de-DE" altLang="de-DE" sz="1200" smtClean="0">
                <a:solidFill>
                  <a:srgbClr val="828480"/>
                </a:solidFill>
              </a:rPr>
              <a:pPr/>
              <a:t>21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50179" name="Datumsplatzhalter 3">
            <a:extLst>
              <a:ext uri="{FF2B5EF4-FFF2-40B4-BE49-F238E27FC236}">
                <a16:creationId xmlns:a16="http://schemas.microsoft.com/office/drawing/2014/main" id="{3DD01586-2DF2-4325-84F5-58F7D905A3D7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5C1E9EFA-3E33-4C6B-93B0-FE2812B06A9B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50180" name="Textfeld 4">
            <a:extLst>
              <a:ext uri="{FF2B5EF4-FFF2-40B4-BE49-F238E27FC236}">
                <a16:creationId xmlns:a16="http://schemas.microsoft.com/office/drawing/2014/main" id="{431E70F1-8D26-4F49-B116-D6E252ABD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3789363"/>
            <a:ext cx="184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50181" name="Rechteck 9">
            <a:extLst>
              <a:ext uri="{FF2B5EF4-FFF2-40B4-BE49-F238E27FC236}">
                <a16:creationId xmlns:a16="http://schemas.microsoft.com/office/drawing/2014/main" id="{B6852030-363F-4CA7-BD5B-0AB2EB9C5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1822450"/>
            <a:ext cx="5192713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50182" name="Rechteck 10">
            <a:extLst>
              <a:ext uri="{FF2B5EF4-FFF2-40B4-BE49-F238E27FC236}">
                <a16:creationId xmlns:a16="http://schemas.microsoft.com/office/drawing/2014/main" id="{AEDF6504-4653-488A-95DE-8CF294E25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2450" y="4095750"/>
            <a:ext cx="5192713" cy="144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50183" name="Rectangle 2">
            <a:extLst>
              <a:ext uri="{FF2B5EF4-FFF2-40B4-BE49-F238E27FC236}">
                <a16:creationId xmlns:a16="http://schemas.microsoft.com/office/drawing/2014/main" id="{594D726C-DF10-45B4-B5AB-F60811B723D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476250"/>
            <a:ext cx="6654800" cy="647700"/>
          </a:xfrm>
        </p:spPr>
        <p:txBody>
          <a:bodyPr/>
          <a:lstStyle/>
          <a:p>
            <a:pPr marL="342900" indent="-342900" eaLnBrk="1" hangingPunct="1"/>
            <a:r>
              <a:rPr lang="en-GB" altLang="de-DE" sz="2800" noProof="0" dirty="0"/>
              <a:t>References figures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BD2CA397-736B-410B-9CB4-94EE3A914C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1123950"/>
            <a:ext cx="8210550" cy="55435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Arial Unicode MS" pitchFamily="34" charset="-128"/>
              <a:buNone/>
              <a:defRPr/>
            </a:pPr>
            <a:endParaRPr lang="de-DE" altLang="de-DE" sz="1200" kern="0" dirty="0"/>
          </a:p>
          <a:p>
            <a:pPr marL="0" indent="0">
              <a:buFont typeface="Arial Unicode MS" pitchFamily="34" charset="-128"/>
              <a:buNone/>
              <a:defRPr/>
            </a:pPr>
            <a:r>
              <a:rPr lang="de-DE" altLang="de-DE" sz="1200" kern="0" dirty="0"/>
              <a:t>[1] </a:t>
            </a:r>
            <a:r>
              <a:rPr lang="de-DE" altLang="de-DE" sz="1200" kern="0" dirty="0">
                <a:hlinkClick r:id="rId5"/>
              </a:rPr>
              <a:t>https://sentinel.esa.int/web/sentinel/user-guides/sentinel-2-msi/overview</a:t>
            </a:r>
            <a:endParaRPr lang="de-DE" altLang="de-DE" sz="1200" kern="0" dirty="0"/>
          </a:p>
          <a:p>
            <a:pPr marL="0" indent="0">
              <a:buFont typeface="Arial Unicode MS" pitchFamily="34" charset="-128"/>
              <a:buNone/>
              <a:defRPr/>
            </a:pPr>
            <a:r>
              <a:rPr lang="de-DE" altLang="de-DE" sz="1200" kern="0" dirty="0"/>
              <a:t>[2] </a:t>
            </a:r>
            <a:r>
              <a:rPr lang="en-US" altLang="de-DE" sz="1200" kern="0" dirty="0"/>
              <a:t>Frantz, David. "FORCE - Landsat+ Sentinel-2 analysis ready data and beyond." Remote Sensing 11.9 (2019): 1124.</a:t>
            </a:r>
            <a:endParaRPr lang="de-DE" altLang="de-DE" sz="12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2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200" kern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47F366-1AF4-402A-BCD4-5C2C0FD26C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"/>
    </mc:Choice>
    <mc:Fallback xmlns="">
      <p:transition spd="slow" advTm="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BCCA1DB2-556C-4C42-8E99-E9693EADE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38" y="1474788"/>
            <a:ext cx="9001125" cy="39052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Clr>
                <a:srgbClr val="0070C0"/>
              </a:buClr>
              <a:buFont typeface="Arial Unicode MS" pitchFamily="34" charset="-128"/>
              <a:buNone/>
              <a:defRPr/>
            </a:pPr>
            <a:r>
              <a:rPr lang="de-DE" altLang="de-DE" sz="1800" kern="0" dirty="0"/>
              <a:t>Sentinel-2 </a:t>
            </a:r>
            <a:r>
              <a:rPr lang="de-DE" altLang="de-DE" sz="1800" kern="0" dirty="0" err="1"/>
              <a:t>data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of</a:t>
            </a:r>
            <a:r>
              <a:rPr lang="de-DE" altLang="de-DE" sz="1800" kern="0" dirty="0"/>
              <a:t> 2018, Coverage </a:t>
            </a:r>
            <a:r>
              <a:rPr lang="de-DE" altLang="de-DE" sz="1800" kern="0" dirty="0" err="1"/>
              <a:t>of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the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full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area</a:t>
            </a:r>
            <a:r>
              <a:rPr lang="de-DE" altLang="de-DE" sz="1800" kern="0" dirty="0"/>
              <a:t> in 10 m </a:t>
            </a:r>
            <a:r>
              <a:rPr lang="de-DE" altLang="de-DE" sz="1800" kern="0" dirty="0" err="1"/>
              <a:t>resolution</a:t>
            </a:r>
            <a:r>
              <a:rPr lang="de-DE" altLang="de-DE" sz="1800" kern="0" dirty="0"/>
              <a:t>, 10 </a:t>
            </a:r>
            <a:r>
              <a:rPr lang="de-DE" altLang="de-DE" sz="1800" kern="0" dirty="0" err="1"/>
              <a:t>spectral</a:t>
            </a:r>
            <a:r>
              <a:rPr lang="de-DE" altLang="de-DE" sz="1800" kern="0" dirty="0"/>
              <a:t> bands</a:t>
            </a:r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400" kern="0" dirty="0"/>
          </a:p>
          <a:p>
            <a:pPr marL="534987" lvl="1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</p:txBody>
      </p:sp>
      <p:sp>
        <p:nvSpPr>
          <p:cNvPr id="52227" name="Datumsplatzhalter 3">
            <a:extLst>
              <a:ext uri="{FF2B5EF4-FFF2-40B4-BE49-F238E27FC236}">
                <a16:creationId xmlns:a16="http://schemas.microsoft.com/office/drawing/2014/main" id="{4C17BE16-AA79-42CE-A311-CFC0BB0F8567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9BBBF747-846D-44AB-A099-2CBEDBB1D769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52228" name="Foliennummernplatzhalter 4">
            <a:extLst>
              <a:ext uri="{FF2B5EF4-FFF2-40B4-BE49-F238E27FC236}">
                <a16:creationId xmlns:a16="http://schemas.microsoft.com/office/drawing/2014/main" id="{47B47A35-3D0B-4F86-9BBB-6BD8320E984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037ED72-4470-47C1-97F9-31D1DB8BEB0D}" type="slidenum">
              <a:rPr lang="de-DE" altLang="de-DE" sz="1200" smtClean="0">
                <a:solidFill>
                  <a:srgbClr val="828480"/>
                </a:solidFill>
              </a:rPr>
              <a:pPr/>
              <a:t>22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4ED85D3-20FD-4D0C-A296-91B65D930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2050" y="2400300"/>
            <a:ext cx="3924300" cy="208597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algn="ctr">
              <a:buFont typeface="Arial Unicode MS" pitchFamily="34" charset="-128"/>
              <a:buNone/>
              <a:defRPr/>
            </a:pPr>
            <a:r>
              <a:rPr lang="de-DE" altLang="de-DE" sz="1800" dirty="0"/>
              <a:t>Best-</a:t>
            </a:r>
            <a:r>
              <a:rPr lang="de-DE" altLang="de-DE" sz="1800" dirty="0" err="1"/>
              <a:t>available</a:t>
            </a:r>
            <a:r>
              <a:rPr lang="de-DE" altLang="de-DE" sz="1800" dirty="0"/>
              <a:t>-pixel </a:t>
            </a:r>
            <a:r>
              <a:rPr lang="de-DE" altLang="de-DE" sz="1800" dirty="0" err="1"/>
              <a:t>composite</a:t>
            </a:r>
            <a:r>
              <a:rPr lang="de-DE" altLang="de-DE" sz="1800" dirty="0"/>
              <a:t> (BAP)</a:t>
            </a:r>
            <a:endParaRPr lang="de-DE" altLang="de-DE" sz="800" dirty="0"/>
          </a:p>
          <a:p>
            <a:pPr>
              <a:buClr>
                <a:srgbClr val="0070C0"/>
              </a:buClr>
              <a:defRPr/>
            </a:pPr>
            <a:r>
              <a:rPr lang="de-DE" altLang="de-DE" kern="0" dirty="0" err="1"/>
              <a:t>Using</a:t>
            </a:r>
            <a:r>
              <a:rPr lang="de-DE" altLang="de-DE" kern="0" dirty="0"/>
              <a:t> </a:t>
            </a:r>
            <a:r>
              <a:rPr lang="de-DE" altLang="de-DE" kern="0" dirty="0" err="1"/>
              <a:t>only</a:t>
            </a:r>
            <a:r>
              <a:rPr lang="de-DE" altLang="de-DE" kern="0" dirty="0"/>
              <a:t> </a:t>
            </a:r>
            <a:r>
              <a:rPr lang="de-DE" altLang="de-DE" kern="0" dirty="0" err="1"/>
              <a:t>highest</a:t>
            </a:r>
            <a:r>
              <a:rPr lang="de-DE" altLang="de-DE" kern="0" dirty="0"/>
              <a:t> </a:t>
            </a:r>
            <a:r>
              <a:rPr lang="de-DE" altLang="de-DE" kern="0" dirty="0" err="1"/>
              <a:t>quality</a:t>
            </a:r>
            <a:r>
              <a:rPr lang="de-DE" altLang="de-DE" kern="0" dirty="0"/>
              <a:t> </a:t>
            </a:r>
            <a:r>
              <a:rPr lang="de-DE" altLang="de-DE" kern="0" dirty="0" err="1"/>
              <a:t>observations</a:t>
            </a:r>
            <a:r>
              <a:rPr lang="de-DE" altLang="de-DE" kern="0" dirty="0"/>
              <a:t>, </a:t>
            </a:r>
            <a:r>
              <a:rPr lang="de-DE" altLang="de-DE" kern="0" dirty="0" err="1"/>
              <a:t>which</a:t>
            </a:r>
            <a:r>
              <a:rPr lang="de-DE" altLang="de-DE" kern="0" dirty="0"/>
              <a:t> </a:t>
            </a:r>
            <a:r>
              <a:rPr lang="de-DE" altLang="de-DE" kern="0" dirty="0" err="1"/>
              <a:t>lie</a:t>
            </a:r>
            <a:r>
              <a:rPr lang="de-DE" altLang="de-DE" kern="0" dirty="0"/>
              <a:t> </a:t>
            </a:r>
            <a:r>
              <a:rPr lang="de-DE" altLang="de-DE" kern="0" dirty="0" err="1"/>
              <a:t>closest</a:t>
            </a:r>
            <a:r>
              <a:rPr lang="de-DE" altLang="de-DE" kern="0" dirty="0"/>
              <a:t> </a:t>
            </a:r>
            <a:r>
              <a:rPr lang="de-DE" altLang="de-DE" kern="0" dirty="0" err="1"/>
              <a:t>to</a:t>
            </a:r>
            <a:r>
              <a:rPr lang="de-DE" altLang="de-DE" kern="0" dirty="0"/>
              <a:t> </a:t>
            </a:r>
            <a:r>
              <a:rPr lang="de-DE" altLang="de-DE" kern="0" dirty="0" err="1"/>
              <a:t>target</a:t>
            </a:r>
            <a:r>
              <a:rPr lang="de-DE" altLang="de-DE" kern="0" dirty="0"/>
              <a:t> date</a:t>
            </a:r>
          </a:p>
          <a:p>
            <a:pPr>
              <a:buClr>
                <a:srgbClr val="0070C0"/>
              </a:buClr>
              <a:defRPr/>
            </a:pPr>
            <a:r>
              <a:rPr lang="de-DE" altLang="de-DE" kern="0" dirty="0" err="1"/>
              <a:t>No</a:t>
            </a:r>
            <a:r>
              <a:rPr lang="de-DE" altLang="de-DE" kern="0" dirty="0"/>
              <a:t> </a:t>
            </a:r>
            <a:r>
              <a:rPr lang="de-DE" altLang="de-DE" kern="0" dirty="0" err="1"/>
              <a:t>computation</a:t>
            </a:r>
            <a:r>
              <a:rPr lang="de-DE" altLang="de-DE" kern="0" dirty="0"/>
              <a:t> </a:t>
            </a:r>
            <a:r>
              <a:rPr lang="de-DE" altLang="de-DE" kern="0" dirty="0" err="1"/>
              <a:t>of</a:t>
            </a:r>
            <a:r>
              <a:rPr lang="de-DE" altLang="de-DE" kern="0" dirty="0"/>
              <a:t> </a:t>
            </a:r>
            <a:r>
              <a:rPr lang="de-DE" altLang="de-DE" kern="0" dirty="0" err="1"/>
              <a:t>metrics</a:t>
            </a:r>
            <a:endParaRPr lang="de-DE" altLang="de-DE" kern="0" dirty="0"/>
          </a:p>
          <a:p>
            <a:pPr>
              <a:defRPr/>
            </a:pPr>
            <a:endParaRPr lang="de-DE" altLang="de-DE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400" kern="0" dirty="0"/>
          </a:p>
          <a:p>
            <a:pPr marL="534987" lvl="1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</p:txBody>
      </p:sp>
      <p:sp>
        <p:nvSpPr>
          <p:cNvPr id="52230" name="Textfeld 2">
            <a:extLst>
              <a:ext uri="{FF2B5EF4-FFF2-40B4-BE49-F238E27FC236}">
                <a16:creationId xmlns:a16="http://schemas.microsoft.com/office/drawing/2014/main" id="{AC0436E7-DFD6-4849-840B-57C9CA6F7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4" y="814388"/>
            <a:ext cx="4056062" cy="400050"/>
          </a:xfrm>
          <a:prstGeom prst="rect">
            <a:avLst/>
          </a:prstGeom>
          <a:solidFill>
            <a:srgbClr val="0070C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 dirty="0"/>
              <a:t>Vegetation </a:t>
            </a:r>
            <a:r>
              <a:rPr lang="de-DE" altLang="de-DE" sz="2000" dirty="0" err="1"/>
              <a:t>predictors</a:t>
            </a:r>
            <a:r>
              <a:rPr lang="de-DE" altLang="de-DE" sz="2000" dirty="0"/>
              <a:t> S2 </a:t>
            </a:r>
            <a:r>
              <a:rPr lang="de-DE" altLang="de-DE" sz="2000" dirty="0" err="1"/>
              <a:t>scenario</a:t>
            </a:r>
            <a:endParaRPr lang="de-DE" altLang="de-DE" sz="20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9264C58-C4B4-4BAC-9CA1-BBEFF084A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2419350"/>
            <a:ext cx="4106863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lvl="1" indent="0" algn="ctr">
              <a:buFont typeface="Arial Unicode MS" pitchFamily="34" charset="-128"/>
              <a:buNone/>
              <a:defRPr/>
            </a:pPr>
            <a:r>
              <a:rPr lang="de-DE" altLang="de-DE" sz="1800" dirty="0" err="1"/>
              <a:t>Spectral</a:t>
            </a:r>
            <a:r>
              <a:rPr lang="de-DE" altLang="de-DE" sz="1800" dirty="0"/>
              <a:t> temporal </a:t>
            </a:r>
            <a:r>
              <a:rPr lang="de-DE" altLang="de-DE" sz="1800" dirty="0" err="1"/>
              <a:t>metrics</a:t>
            </a:r>
            <a:endParaRPr lang="de-DE" altLang="de-DE" sz="800" kern="0" dirty="0"/>
          </a:p>
          <a:p>
            <a:pPr>
              <a:buClr>
                <a:srgbClr val="0070C0"/>
              </a:buClr>
              <a:defRPr/>
            </a:pPr>
            <a:r>
              <a:rPr lang="de-DE" altLang="de-DE" kern="0" dirty="0" err="1"/>
              <a:t>Using</a:t>
            </a:r>
            <a:r>
              <a:rPr lang="de-DE" altLang="de-DE" kern="0" dirty="0"/>
              <a:t> </a:t>
            </a:r>
            <a:r>
              <a:rPr lang="de-DE" altLang="de-DE" kern="0" dirty="0" err="1"/>
              <a:t>every</a:t>
            </a:r>
            <a:r>
              <a:rPr lang="de-DE" altLang="de-DE" kern="0" dirty="0"/>
              <a:t> high </a:t>
            </a:r>
            <a:r>
              <a:rPr lang="de-DE" altLang="de-DE" kern="0" dirty="0" err="1"/>
              <a:t>quality</a:t>
            </a:r>
            <a:r>
              <a:rPr lang="de-DE" altLang="de-DE" kern="0" dirty="0"/>
              <a:t> </a:t>
            </a:r>
            <a:r>
              <a:rPr lang="de-DE" altLang="de-DE" kern="0" dirty="0" err="1"/>
              <a:t>observation</a:t>
            </a:r>
            <a:r>
              <a:rPr lang="de-DE" altLang="de-DE" kern="0" dirty="0"/>
              <a:t> </a:t>
            </a:r>
            <a:r>
              <a:rPr lang="de-DE" altLang="de-DE" kern="0" dirty="0" err="1"/>
              <a:t>within</a:t>
            </a:r>
            <a:r>
              <a:rPr lang="de-DE" altLang="de-DE" kern="0" dirty="0"/>
              <a:t> temporal </a:t>
            </a:r>
            <a:r>
              <a:rPr lang="de-DE" altLang="de-DE" kern="0" dirty="0" err="1"/>
              <a:t>range</a:t>
            </a:r>
            <a:endParaRPr lang="de-DE" altLang="de-DE" kern="0" dirty="0"/>
          </a:p>
          <a:p>
            <a:pPr>
              <a:buClr>
                <a:srgbClr val="0070C0"/>
              </a:buClr>
              <a:defRPr/>
            </a:pPr>
            <a:r>
              <a:rPr lang="de-DE" altLang="de-DE" kern="0" dirty="0"/>
              <a:t>Band </a:t>
            </a:r>
            <a:r>
              <a:rPr lang="de-DE" altLang="de-DE" kern="0" dirty="0" err="1"/>
              <a:t>wise</a:t>
            </a:r>
            <a:r>
              <a:rPr lang="de-DE" altLang="de-DE" kern="0" dirty="0"/>
              <a:t> </a:t>
            </a:r>
            <a:r>
              <a:rPr lang="de-DE" altLang="de-DE" kern="0" dirty="0" err="1"/>
              <a:t>computation</a:t>
            </a:r>
            <a:r>
              <a:rPr lang="de-DE" altLang="de-DE" kern="0" dirty="0"/>
              <a:t> </a:t>
            </a:r>
            <a:r>
              <a:rPr lang="de-DE" altLang="de-DE" kern="0" dirty="0" err="1"/>
              <a:t>of</a:t>
            </a:r>
            <a:r>
              <a:rPr lang="de-DE" altLang="de-DE" kern="0" dirty="0"/>
              <a:t> multi-temporal </a:t>
            </a:r>
            <a:r>
              <a:rPr lang="de-DE" altLang="de-DE" kern="0" dirty="0" err="1"/>
              <a:t>statistical</a:t>
            </a:r>
            <a:r>
              <a:rPr lang="de-DE" altLang="de-DE" kern="0" dirty="0"/>
              <a:t> </a:t>
            </a:r>
            <a:r>
              <a:rPr lang="de-DE" altLang="de-DE" kern="0" dirty="0" err="1"/>
              <a:t>metrics</a:t>
            </a:r>
            <a:r>
              <a:rPr lang="de-DE" altLang="de-DE" kern="0" dirty="0"/>
              <a:t> per Pixel: AVG, IQR, KRT, MAX, MIN, Q25, Q50, Q75, RNG, SKW, STD</a:t>
            </a:r>
          </a:p>
          <a:p>
            <a:pPr>
              <a:buClr>
                <a:srgbClr val="0070C0"/>
              </a:buClr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400" kern="0" dirty="0"/>
          </a:p>
          <a:p>
            <a:pPr marL="534987" lvl="1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</p:txBody>
      </p:sp>
      <p:cxnSp>
        <p:nvCxnSpPr>
          <p:cNvPr id="52232" name="Gerade Verbindung mit Pfeil 19">
            <a:extLst>
              <a:ext uri="{FF2B5EF4-FFF2-40B4-BE49-F238E27FC236}">
                <a16:creationId xmlns:a16="http://schemas.microsoft.com/office/drawing/2014/main" id="{D59E40C2-A3AB-4DDE-8B48-265473906CC8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20700000" flipH="1">
            <a:off x="4068763" y="2052638"/>
            <a:ext cx="390525" cy="10795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2233" name="Gruppieren 13">
            <a:extLst>
              <a:ext uri="{FF2B5EF4-FFF2-40B4-BE49-F238E27FC236}">
                <a16:creationId xmlns:a16="http://schemas.microsoft.com/office/drawing/2014/main" id="{97F19C60-39F2-48D8-9687-086F723EE798}"/>
              </a:ext>
            </a:extLst>
          </p:cNvPr>
          <p:cNvGrpSpPr>
            <a:grpSpLocks/>
          </p:cNvGrpSpPr>
          <p:nvPr/>
        </p:nvGrpSpPr>
        <p:grpSpPr bwMode="auto">
          <a:xfrm>
            <a:off x="1222375" y="5005388"/>
            <a:ext cx="6357938" cy="920750"/>
            <a:chOff x="1031187" y="2290763"/>
            <a:chExt cx="6358789" cy="920750"/>
          </a:xfrm>
        </p:grpSpPr>
        <p:cxnSp>
          <p:nvCxnSpPr>
            <p:cNvPr id="52243" name="Gerade Verbindung 2">
              <a:extLst>
                <a:ext uri="{FF2B5EF4-FFF2-40B4-BE49-F238E27FC236}">
                  <a16:creationId xmlns:a16="http://schemas.microsoft.com/office/drawing/2014/main" id="{EF867DA5-C210-457B-B999-4DA5EABB0D5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58888" y="2708275"/>
              <a:ext cx="6049962" cy="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244" name="Textfeld 4">
              <a:extLst>
                <a:ext uri="{FF2B5EF4-FFF2-40B4-BE49-F238E27FC236}">
                  <a16:creationId xmlns:a16="http://schemas.microsoft.com/office/drawing/2014/main" id="{DDB8AF29-0355-4C1C-9F0E-7C568C82EF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187" y="2290763"/>
              <a:ext cx="9300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de-DE" sz="1400"/>
                <a:t>March 15</a:t>
              </a:r>
            </a:p>
          </p:txBody>
        </p:sp>
        <p:sp>
          <p:nvSpPr>
            <p:cNvPr id="52245" name="Textfeld 9">
              <a:extLst>
                <a:ext uri="{FF2B5EF4-FFF2-40B4-BE49-F238E27FC236}">
                  <a16:creationId xmlns:a16="http://schemas.microsoft.com/office/drawing/2014/main" id="{698F7D32-5CFC-44C6-AA51-325DD9C92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8917" y="2290763"/>
              <a:ext cx="82105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de-DE" sz="1400"/>
                <a:t>June 15</a:t>
              </a:r>
            </a:p>
          </p:txBody>
        </p:sp>
        <p:cxnSp>
          <p:nvCxnSpPr>
            <p:cNvPr id="52246" name="Gerade Verbindung 7">
              <a:extLst>
                <a:ext uri="{FF2B5EF4-FFF2-40B4-BE49-F238E27FC236}">
                  <a16:creationId xmlns:a16="http://schemas.microsoft.com/office/drawing/2014/main" id="{B85B6B18-810F-4960-A335-68B6A507AB2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495425" y="2554288"/>
              <a:ext cx="0" cy="285750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47" name="Gerade Verbindung 13">
              <a:extLst>
                <a:ext uri="{FF2B5EF4-FFF2-40B4-BE49-F238E27FC236}">
                  <a16:creationId xmlns:a16="http://schemas.microsoft.com/office/drawing/2014/main" id="{CEC5163E-DD2C-4CB7-9F3F-D9529DD7B64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89763" y="2554288"/>
              <a:ext cx="0" cy="28416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248" name="Ellipse 10">
              <a:extLst>
                <a:ext uri="{FF2B5EF4-FFF2-40B4-BE49-F238E27FC236}">
                  <a16:creationId xmlns:a16="http://schemas.microsoft.com/office/drawing/2014/main" id="{37EC7699-2D25-467C-8EDD-5E9EADFC0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35163" y="287972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cxnSp>
          <p:nvCxnSpPr>
            <p:cNvPr id="52249" name="Gerade Verbindung 19">
              <a:extLst>
                <a:ext uri="{FF2B5EF4-FFF2-40B4-BE49-F238E27FC236}">
                  <a16:creationId xmlns:a16="http://schemas.microsoft.com/office/drawing/2014/main" id="{41DBC2B0-F6F2-412B-9150-3D52AB2D62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059113" y="2693988"/>
              <a:ext cx="0" cy="11906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50" name="Gerade Verbindung 20">
              <a:extLst>
                <a:ext uri="{FF2B5EF4-FFF2-40B4-BE49-F238E27FC236}">
                  <a16:creationId xmlns:a16="http://schemas.microsoft.com/office/drawing/2014/main" id="{626796B1-4C9A-44EF-AE3C-266FAFDA5FA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492500" y="2695575"/>
              <a:ext cx="0" cy="119063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51" name="Gerade Verbindung 21">
              <a:extLst>
                <a:ext uri="{FF2B5EF4-FFF2-40B4-BE49-F238E27FC236}">
                  <a16:creationId xmlns:a16="http://schemas.microsoft.com/office/drawing/2014/main" id="{75A4152F-C70A-497E-A805-E10ED59AE27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011363" y="2690813"/>
              <a:ext cx="0" cy="11906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52" name="Gerade Verbindung 22">
              <a:extLst>
                <a:ext uri="{FF2B5EF4-FFF2-40B4-BE49-F238E27FC236}">
                  <a16:creationId xmlns:a16="http://schemas.microsoft.com/office/drawing/2014/main" id="{57BAB6CC-5FBA-4ADE-832E-7A3A64136F6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427538" y="2690813"/>
              <a:ext cx="0" cy="119062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53" name="Gerade Verbindung 23">
              <a:extLst>
                <a:ext uri="{FF2B5EF4-FFF2-40B4-BE49-F238E27FC236}">
                  <a16:creationId xmlns:a16="http://schemas.microsoft.com/office/drawing/2014/main" id="{4EFF975E-E0F7-4A8E-B521-D13D9A89E7D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642100" y="2695575"/>
              <a:ext cx="0" cy="119063"/>
            </a:xfrm>
            <a:prstGeom prst="line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254" name="Ellipse 24">
              <a:extLst>
                <a:ext uri="{FF2B5EF4-FFF2-40B4-BE49-F238E27FC236}">
                  <a16:creationId xmlns:a16="http://schemas.microsoft.com/office/drawing/2014/main" id="{860F1E9D-6C8E-4248-B9B5-C3DCC0A46B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2913" y="287972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52255" name="Ellipse 25">
              <a:extLst>
                <a:ext uri="{FF2B5EF4-FFF2-40B4-BE49-F238E27FC236}">
                  <a16:creationId xmlns:a16="http://schemas.microsoft.com/office/drawing/2014/main" id="{0E4E7300-066B-4B57-A75F-2D5EED971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6300" y="287972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52256" name="Ellipse 26">
              <a:extLst>
                <a:ext uri="{FF2B5EF4-FFF2-40B4-BE49-F238E27FC236}">
                  <a16:creationId xmlns:a16="http://schemas.microsoft.com/office/drawing/2014/main" id="{2418BF30-29EB-4B43-B7D5-E07811FB3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1338" y="287972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sp>
          <p:nvSpPr>
            <p:cNvPr id="52257" name="Ellipse 27">
              <a:extLst>
                <a:ext uri="{FF2B5EF4-FFF2-40B4-BE49-F238E27FC236}">
                  <a16:creationId xmlns:a16="http://schemas.microsoft.com/office/drawing/2014/main" id="{B80A3BED-9ECA-415F-84F7-6E675B1C7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5900" y="2879725"/>
              <a:ext cx="152400" cy="152400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endParaRPr lang="de-DE" altLang="de-DE"/>
            </a:p>
          </p:txBody>
        </p:sp>
        <p:cxnSp>
          <p:nvCxnSpPr>
            <p:cNvPr id="52258" name="Gerade Verbindung mit Pfeil 14">
              <a:extLst>
                <a:ext uri="{FF2B5EF4-FFF2-40B4-BE49-F238E27FC236}">
                  <a16:creationId xmlns:a16="http://schemas.microsoft.com/office/drawing/2014/main" id="{1D04D84B-A4CD-4361-9CFD-C31D94DFD30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195513" y="2959100"/>
              <a:ext cx="644525" cy="0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 type="triangle" w="lg" len="sm"/>
              <a:tailEnd type="triangle" w="lg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59" name="Gerade Verbindung mit Pfeil 34">
              <a:extLst>
                <a:ext uri="{FF2B5EF4-FFF2-40B4-BE49-F238E27FC236}">
                  <a16:creationId xmlns:a16="http://schemas.microsoft.com/office/drawing/2014/main" id="{AC9F386E-A00B-41BD-B32D-A404DACE373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216275" y="2971800"/>
              <a:ext cx="142875" cy="0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 type="triangle" w="lg" len="sm"/>
              <a:tailEnd type="triangle" w="lg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60" name="Gerade Verbindung mit Pfeil 38">
              <a:extLst>
                <a:ext uri="{FF2B5EF4-FFF2-40B4-BE49-F238E27FC236}">
                  <a16:creationId xmlns:a16="http://schemas.microsoft.com/office/drawing/2014/main" id="{E1F1FFEE-61F6-4E51-88B8-8BEAF75EA1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640138" y="2959100"/>
              <a:ext cx="644525" cy="0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 type="triangle" w="lg" len="sm"/>
              <a:tailEnd type="triangle" w="lg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2261" name="Gerade Verbindung mit Pfeil 39">
              <a:extLst>
                <a:ext uri="{FF2B5EF4-FFF2-40B4-BE49-F238E27FC236}">
                  <a16:creationId xmlns:a16="http://schemas.microsoft.com/office/drawing/2014/main" id="{67ACCE11-6F2A-4FD6-AB70-4582CE424F8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643438" y="2952750"/>
              <a:ext cx="1800225" cy="0"/>
            </a:xfrm>
            <a:prstGeom prst="straightConnector1">
              <a:avLst/>
            </a:prstGeom>
            <a:noFill/>
            <a:ln w="15875" algn="ctr">
              <a:solidFill>
                <a:schemeClr val="tx1"/>
              </a:solidFill>
              <a:round/>
              <a:headEnd type="triangle" w="lg" len="sm"/>
              <a:tailEnd type="triangle" w="lg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262" name="Textfeld 41">
              <a:extLst>
                <a:ext uri="{FF2B5EF4-FFF2-40B4-BE49-F238E27FC236}">
                  <a16:creationId xmlns:a16="http://schemas.microsoft.com/office/drawing/2014/main" id="{BB71EB03-F3B4-4123-A6FD-2813CA4A8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51088" y="2903538"/>
              <a:ext cx="3333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/>
              <a:r>
                <a:rPr lang="de-DE" altLang="de-DE" sz="1400"/>
                <a:t>dt</a:t>
              </a:r>
            </a:p>
          </p:txBody>
        </p:sp>
      </p:grpSp>
      <p:cxnSp>
        <p:nvCxnSpPr>
          <p:cNvPr id="52234" name="Gerade Verbindung mit Pfeil 19">
            <a:extLst>
              <a:ext uri="{FF2B5EF4-FFF2-40B4-BE49-F238E27FC236}">
                <a16:creationId xmlns:a16="http://schemas.microsoft.com/office/drawing/2014/main" id="{C543C7AF-6074-4253-930B-15B2AC383401}"/>
              </a:ext>
            </a:extLst>
          </p:cNvPr>
          <p:cNvCxnSpPr>
            <a:cxnSpLocks noChangeAspect="1" noChangeShapeType="1"/>
          </p:cNvCxnSpPr>
          <p:nvPr/>
        </p:nvCxnSpPr>
        <p:spPr bwMode="auto">
          <a:xfrm rot="900000">
            <a:off x="4643438" y="2052638"/>
            <a:ext cx="392112" cy="10795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35" name="Ellipse 42">
            <a:extLst>
              <a:ext uri="{FF2B5EF4-FFF2-40B4-BE49-F238E27FC236}">
                <a16:creationId xmlns:a16="http://schemas.microsoft.com/office/drawing/2014/main" id="{68689F42-C1BD-4759-88DD-DB55D2629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0263" y="6224588"/>
            <a:ext cx="152400" cy="1524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52236" name="Textfeld 36">
            <a:extLst>
              <a:ext uri="{FF2B5EF4-FFF2-40B4-BE49-F238E27FC236}">
                <a16:creationId xmlns:a16="http://schemas.microsoft.com/office/drawing/2014/main" id="{58A584E5-9AA8-4EF7-A604-D2DC784BF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2025" y="6119813"/>
            <a:ext cx="4302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600"/>
              <a:t>Clear sky observations (cloud and haze free)</a:t>
            </a:r>
          </a:p>
        </p:txBody>
      </p:sp>
      <p:sp>
        <p:nvSpPr>
          <p:cNvPr id="52237" name="Rechteck 3">
            <a:extLst>
              <a:ext uri="{FF2B5EF4-FFF2-40B4-BE49-F238E27FC236}">
                <a16:creationId xmlns:a16="http://schemas.microsoft.com/office/drawing/2014/main" id="{DD7431F1-CD9A-450A-B5AC-805745B63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8" y="2371725"/>
            <a:ext cx="4291012" cy="2354263"/>
          </a:xfrm>
          <a:prstGeom prst="rect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52238" name="Rechteck 44">
            <a:extLst>
              <a:ext uri="{FF2B5EF4-FFF2-40B4-BE49-F238E27FC236}">
                <a16:creationId xmlns:a16="http://schemas.microsoft.com/office/drawing/2014/main" id="{EA8B49B1-BFF7-4A5A-B68B-4A743FF90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2500" y="2371725"/>
            <a:ext cx="4291013" cy="2354263"/>
          </a:xfrm>
          <a:prstGeom prst="rect">
            <a:avLst/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cxnSp>
        <p:nvCxnSpPr>
          <p:cNvPr id="52239" name="Gerade Verbindung 7">
            <a:extLst>
              <a:ext uri="{FF2B5EF4-FFF2-40B4-BE49-F238E27FC236}">
                <a16:creationId xmlns:a16="http://schemas.microsoft.com/office/drawing/2014/main" id="{6E2D0CB8-5483-4157-85DE-5CECCE088DF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48175" y="5327650"/>
            <a:ext cx="0" cy="2159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240" name="Textfeld 4">
            <a:extLst>
              <a:ext uri="{FF2B5EF4-FFF2-40B4-BE49-F238E27FC236}">
                <a16:creationId xmlns:a16="http://schemas.microsoft.com/office/drawing/2014/main" id="{D9CD57FE-0ECD-47DD-8FC3-EC886197C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4163" y="5003800"/>
            <a:ext cx="6715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400"/>
              <a:t>May 1</a:t>
            </a:r>
          </a:p>
        </p:txBody>
      </p:sp>
      <p:sp>
        <p:nvSpPr>
          <p:cNvPr id="52241" name="Textfeld 36">
            <a:extLst>
              <a:ext uri="{FF2B5EF4-FFF2-40B4-BE49-F238E27FC236}">
                <a16:creationId xmlns:a16="http://schemas.microsoft.com/office/drawing/2014/main" id="{88961C30-1599-407C-99BA-8A7312935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1363" y="6515100"/>
            <a:ext cx="308927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600"/>
              <a:t>dt = time between observations 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F07ED777-E3D4-4215-9C91-262639F97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 err="1"/>
              <a:t>Supplementary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information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predictors</a:t>
            </a:r>
            <a:endParaRPr lang="de-DE" altLang="de-DE" sz="2000" b="1" kern="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922B1A3-CC4F-490D-BBBF-7CDD5A24CE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2"/>
    </mc:Choice>
    <mc:Fallback xmlns="">
      <p:transition spd="slow" advTm="6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4">
            <a:extLst>
              <a:ext uri="{FF2B5EF4-FFF2-40B4-BE49-F238E27FC236}">
                <a16:creationId xmlns:a16="http://schemas.microsoft.com/office/drawing/2014/main" id="{E1D1B7F5-838A-4833-A509-5DF444EDD86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0E8065F-A459-479C-83F9-969033CD23F8}" type="slidenum">
              <a:rPr lang="de-DE" altLang="de-DE" sz="1200" smtClean="0">
                <a:solidFill>
                  <a:srgbClr val="828480"/>
                </a:solidFill>
              </a:rPr>
              <a:pPr/>
              <a:t>3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19459" name="Datumsplatzhalter 3">
            <a:extLst>
              <a:ext uri="{FF2B5EF4-FFF2-40B4-BE49-F238E27FC236}">
                <a16:creationId xmlns:a16="http://schemas.microsoft.com/office/drawing/2014/main" id="{027D101B-6D3A-4D60-8B72-B925E2B54175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DD10B71B-8CCC-4A60-A816-95E4620A9F7F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grpSp>
        <p:nvGrpSpPr>
          <p:cNvPr id="19460" name="Gruppieren 74">
            <a:extLst>
              <a:ext uri="{FF2B5EF4-FFF2-40B4-BE49-F238E27FC236}">
                <a16:creationId xmlns:a16="http://schemas.microsoft.com/office/drawing/2014/main" id="{D5559FC6-FB33-4E08-A864-68FF44139F4A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836613"/>
            <a:ext cx="8496300" cy="5497512"/>
            <a:chOff x="323850" y="836613"/>
            <a:chExt cx="8496300" cy="5497512"/>
          </a:xfrm>
        </p:grpSpPr>
        <p:grpSp>
          <p:nvGrpSpPr>
            <p:cNvPr id="19466" name="Gruppieren 45">
              <a:extLst>
                <a:ext uri="{FF2B5EF4-FFF2-40B4-BE49-F238E27FC236}">
                  <a16:creationId xmlns:a16="http://schemas.microsoft.com/office/drawing/2014/main" id="{5826806E-5A67-4902-8BFA-475F86B7AA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850" y="836613"/>
              <a:ext cx="8496300" cy="5497512"/>
              <a:chOff x="323850" y="836613"/>
              <a:chExt cx="8496300" cy="5497512"/>
            </a:xfrm>
          </p:grpSpPr>
          <p:sp>
            <p:nvSpPr>
              <p:cNvPr id="19479" name="Rechteck 3">
                <a:extLst>
                  <a:ext uri="{FF2B5EF4-FFF2-40B4-BE49-F238E27FC236}">
                    <a16:creationId xmlns:a16="http://schemas.microsoft.com/office/drawing/2014/main" id="{AAECC4EF-989A-4657-8F59-85EC8FC9E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850" y="836613"/>
                <a:ext cx="4283075" cy="1439862"/>
              </a:xfrm>
              <a:prstGeom prst="rect">
                <a:avLst/>
              </a:prstGeom>
              <a:solidFill>
                <a:schemeClr val="accent1">
                  <a:alpha val="10196"/>
                </a:scheme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80" name="Ellipse 5">
                <a:extLst>
                  <a:ext uri="{FF2B5EF4-FFF2-40B4-BE49-F238E27FC236}">
                    <a16:creationId xmlns:a16="http://schemas.microsoft.com/office/drawing/2014/main" id="{B94FE46D-7AD7-4364-86AB-F056B9BF2D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60763" y="2443163"/>
                <a:ext cx="2089150" cy="649287"/>
              </a:xfrm>
              <a:prstGeom prst="ellipse">
                <a:avLst/>
              </a:prstGeom>
              <a:solidFill>
                <a:srgbClr val="C00000">
                  <a:alpha val="23921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de-DE" altLang="de-DE" sz="2000"/>
                  <a:t>Model</a:t>
                </a:r>
              </a:p>
            </p:txBody>
          </p:sp>
          <p:sp>
            <p:nvSpPr>
              <p:cNvPr id="19481" name="Rechteck 22">
                <a:extLst>
                  <a:ext uri="{FF2B5EF4-FFF2-40B4-BE49-F238E27FC236}">
                    <a16:creationId xmlns:a16="http://schemas.microsoft.com/office/drawing/2014/main" id="{8E1C80B8-8CFD-4979-8F4D-8AF0EE868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8263" y="1089025"/>
                <a:ext cx="3671887" cy="935038"/>
              </a:xfrm>
              <a:prstGeom prst="rect">
                <a:avLst/>
              </a:prstGeom>
              <a:solidFill>
                <a:srgbClr val="0070C0">
                  <a:alpha val="23921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 sz="800"/>
              </a:p>
              <a:p>
                <a:pPr algn="ctr"/>
                <a:endParaRPr lang="de-DE" altLang="de-DE" sz="800"/>
              </a:p>
              <a:p>
                <a:pPr algn="ctr"/>
                <a:r>
                  <a:rPr lang="de-DE" altLang="de-DE" sz="2000"/>
                  <a:t>Predictors</a:t>
                </a:r>
              </a:p>
            </p:txBody>
          </p:sp>
          <p:sp>
            <p:nvSpPr>
              <p:cNvPr id="19482" name="Rechteck 24">
                <a:extLst>
                  <a:ext uri="{FF2B5EF4-FFF2-40B4-BE49-F238E27FC236}">
                    <a16:creationId xmlns:a16="http://schemas.microsoft.com/office/drawing/2014/main" id="{2E20E703-BD66-4B82-B614-5D2455ED4D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8188" y="3441700"/>
                <a:ext cx="5275262" cy="1067420"/>
              </a:xfrm>
              <a:prstGeom prst="rect">
                <a:avLst/>
              </a:prstGeom>
              <a:solidFill>
                <a:srgbClr val="EB2015">
                  <a:alpha val="23921"/>
                </a:srgbClr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de-DE" altLang="de-DE" sz="2000"/>
                  <a:t>Chemical properties - area wide</a:t>
                </a:r>
              </a:p>
            </p:txBody>
          </p:sp>
          <p:sp>
            <p:nvSpPr>
              <p:cNvPr id="19483" name="Textfeld 9">
                <a:extLst>
                  <a:ext uri="{FF2B5EF4-FFF2-40B4-BE49-F238E27FC236}">
                    <a16:creationId xmlns:a16="http://schemas.microsoft.com/office/drawing/2014/main" id="{BA01ED57-10DD-4856-866E-D0F6F0199A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68732" y="1352549"/>
                <a:ext cx="380232" cy="276999"/>
              </a:xfrm>
              <a:prstGeom prst="rect">
                <a:avLst/>
              </a:prstGeom>
              <a:solidFill>
                <a:schemeClr val="accent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de-DE" altLang="de-DE" sz="1200"/>
                  <a:t>pH</a:t>
                </a:r>
              </a:p>
            </p:txBody>
          </p:sp>
          <p:sp>
            <p:nvSpPr>
              <p:cNvPr id="19484" name="Textfeld 27">
                <a:extLst>
                  <a:ext uri="{FF2B5EF4-FFF2-40B4-BE49-F238E27FC236}">
                    <a16:creationId xmlns:a16="http://schemas.microsoft.com/office/drawing/2014/main" id="{4B2405F3-00D6-4044-8449-BFB1834A9C3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5049" y="1730787"/>
                <a:ext cx="790601" cy="276999"/>
              </a:xfrm>
              <a:prstGeom prst="rect">
                <a:avLst/>
              </a:prstGeom>
              <a:solidFill>
                <a:schemeClr val="accent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de-DE" altLang="de-DE" sz="1200"/>
                  <a:t>C/N ratio</a:t>
                </a:r>
              </a:p>
            </p:txBody>
          </p:sp>
          <p:sp>
            <p:nvSpPr>
              <p:cNvPr id="19485" name="Textfeld 28">
                <a:extLst>
                  <a:ext uri="{FF2B5EF4-FFF2-40B4-BE49-F238E27FC236}">
                    <a16:creationId xmlns:a16="http://schemas.microsoft.com/office/drawing/2014/main" id="{F6330040-03AA-4DE4-AE61-5251C8EE6DD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70171" y="1737137"/>
                <a:ext cx="508474" cy="276999"/>
              </a:xfrm>
              <a:prstGeom prst="rect">
                <a:avLst/>
              </a:prstGeom>
              <a:solidFill>
                <a:schemeClr val="accent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de-DE" altLang="de-DE" sz="1200"/>
                  <a:t>CEC</a:t>
                </a:r>
              </a:p>
            </p:txBody>
          </p:sp>
          <p:sp>
            <p:nvSpPr>
              <p:cNvPr id="19486" name="Textfeld 29">
                <a:extLst>
                  <a:ext uri="{FF2B5EF4-FFF2-40B4-BE49-F238E27FC236}">
                    <a16:creationId xmlns:a16="http://schemas.microsoft.com/office/drawing/2014/main" id="{32EBC1A0-7299-4408-BD3B-F6861677FD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1237" y="1363663"/>
                <a:ext cx="1250663" cy="276999"/>
              </a:xfrm>
              <a:prstGeom prst="rect">
                <a:avLst/>
              </a:prstGeom>
              <a:solidFill>
                <a:schemeClr val="accent1">
                  <a:alpha val="39999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de-DE" altLang="de-DE" sz="1200"/>
                  <a:t>Base saturation</a:t>
                </a:r>
              </a:p>
            </p:txBody>
          </p:sp>
          <p:cxnSp>
            <p:nvCxnSpPr>
              <p:cNvPr id="19487" name="Gerade Verbindung mit Pfeil 2">
                <a:extLst>
                  <a:ext uri="{FF2B5EF4-FFF2-40B4-BE49-F238E27FC236}">
                    <a16:creationId xmlns:a16="http://schemas.microsoft.com/office/drawing/2014/main" id="{1FD4FDAA-AAE1-409A-BCFD-F9561973EC36}"/>
                  </a:ext>
                </a:extLst>
              </p:cNvPr>
              <p:cNvCxnSpPr>
                <a:cxnSpLocks noChangeShapeType="1"/>
                <a:stCxn id="19479" idx="2"/>
              </p:cNvCxnSpPr>
              <p:nvPr/>
            </p:nvCxnSpPr>
            <p:spPr bwMode="auto">
              <a:xfrm>
                <a:off x="2465388" y="2276475"/>
                <a:ext cx="1096962" cy="360363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88" name="Gerade Verbindung mit Pfeil 17">
                <a:extLst>
                  <a:ext uri="{FF2B5EF4-FFF2-40B4-BE49-F238E27FC236}">
                    <a16:creationId xmlns:a16="http://schemas.microsoft.com/office/drawing/2014/main" id="{B52D86EA-C594-4555-A490-51B83866546C}"/>
                  </a:ext>
                </a:extLst>
              </p:cNvPr>
              <p:cNvCxnSpPr>
                <a:cxnSpLocks noChangeShapeType="1"/>
                <a:stCxn id="19481" idx="2"/>
              </p:cNvCxnSpPr>
              <p:nvPr/>
            </p:nvCxnSpPr>
            <p:spPr bwMode="auto">
              <a:xfrm flipH="1">
                <a:off x="5649913" y="2024063"/>
                <a:ext cx="1333500" cy="612775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89" name="Gerade Verbindung mit Pfeil 20">
                <a:extLst>
                  <a:ext uri="{FF2B5EF4-FFF2-40B4-BE49-F238E27FC236}">
                    <a16:creationId xmlns:a16="http://schemas.microsoft.com/office/drawing/2014/main" id="{6B6D3615-5C76-433B-A91A-B449F77CCD86}"/>
                  </a:ext>
                </a:extLst>
              </p:cNvPr>
              <p:cNvCxnSpPr>
                <a:cxnSpLocks noChangeShapeType="1"/>
                <a:stCxn id="19480" idx="4"/>
              </p:cNvCxnSpPr>
              <p:nvPr/>
            </p:nvCxnSpPr>
            <p:spPr bwMode="auto">
              <a:xfrm flipH="1">
                <a:off x="4603750" y="3092450"/>
                <a:ext cx="1588" cy="287338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90" name="Gerade Verbindung mit Pfeil 44">
                <a:extLst>
                  <a:ext uri="{FF2B5EF4-FFF2-40B4-BE49-F238E27FC236}">
                    <a16:creationId xmlns:a16="http://schemas.microsoft.com/office/drawing/2014/main" id="{27B86C2D-FC73-49B2-899E-2F7951B5F9D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840538" y="4509120"/>
                <a:ext cx="0" cy="327993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491" name="Textfeld 22">
                <a:extLst>
                  <a:ext uri="{FF2B5EF4-FFF2-40B4-BE49-F238E27FC236}">
                    <a16:creationId xmlns:a16="http://schemas.microsoft.com/office/drawing/2014/main" id="{E9E90E0E-87E9-446E-95B8-78BD8001FB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12197" y="952500"/>
                <a:ext cx="337624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r>
                  <a:rPr lang="de-DE" altLang="de-DE" sz="2000"/>
                  <a:t>Chemical properties - points</a:t>
                </a:r>
              </a:p>
            </p:txBody>
          </p:sp>
          <p:grpSp>
            <p:nvGrpSpPr>
              <p:cNvPr id="19492" name="Gruppieren 2">
                <a:extLst>
                  <a:ext uri="{FF2B5EF4-FFF2-40B4-BE49-F238E27FC236}">
                    <a16:creationId xmlns:a16="http://schemas.microsoft.com/office/drawing/2014/main" id="{D99070E4-E887-45A8-AA14-D65812A64B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60413" y="4894263"/>
                <a:ext cx="3408362" cy="1439862"/>
                <a:chOff x="5148263" y="4879975"/>
                <a:chExt cx="3408362" cy="1439863"/>
              </a:xfrm>
            </p:grpSpPr>
            <p:sp>
              <p:nvSpPr>
                <p:cNvPr id="19495" name="Rechteck 3">
                  <a:extLst>
                    <a:ext uri="{FF2B5EF4-FFF2-40B4-BE49-F238E27FC236}">
                      <a16:creationId xmlns:a16="http://schemas.microsoft.com/office/drawing/2014/main" id="{B8498E4E-86C7-4069-9BDB-44A6A6954E7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48263" y="4879975"/>
                  <a:ext cx="3408362" cy="1439863"/>
                </a:xfrm>
                <a:prstGeom prst="rect">
                  <a:avLst/>
                </a:prstGeom>
                <a:solidFill>
                  <a:srgbClr val="EB2015">
                    <a:alpha val="23921"/>
                  </a:srgb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endParaRPr lang="de-DE" altLang="de-DE"/>
                </a:p>
              </p:txBody>
            </p:sp>
            <p:pic>
              <p:nvPicPr>
                <p:cNvPr id="19496" name="Picture 21" descr="H:\Publikationen_DIGI-Humus\Präsentation_DBG_Bern_2019\humusforms_probab_zellwald_symbolized.png">
                  <a:extLst>
                    <a:ext uri="{FF2B5EF4-FFF2-40B4-BE49-F238E27FC236}">
                      <a16:creationId xmlns:a16="http://schemas.microsoft.com/office/drawing/2014/main" id="{9365F976-5F70-4D3F-A5BF-6F4B872BB36D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6700" y="5003800"/>
                  <a:ext cx="1604963" cy="1135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497" name="Textfeld 55">
                  <a:extLst>
                    <a:ext uri="{FF2B5EF4-FFF2-40B4-BE49-F238E27FC236}">
                      <a16:creationId xmlns:a16="http://schemas.microsoft.com/office/drawing/2014/main" id="{B5168E7E-4BB6-4DA5-9883-59139776F93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874059" y="5307895"/>
                  <a:ext cx="1587500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/>
                  <a:r>
                    <a:rPr lang="de-DE" altLang="de-DE" sz="2000"/>
                    <a:t>Uncertainty</a:t>
                  </a:r>
                </a:p>
              </p:txBody>
            </p:sp>
          </p:grpSp>
          <p:cxnSp>
            <p:nvCxnSpPr>
              <p:cNvPr id="19493" name="Gerade Verbindung mit Pfeil 61">
                <a:extLst>
                  <a:ext uri="{FF2B5EF4-FFF2-40B4-BE49-F238E27FC236}">
                    <a16:creationId xmlns:a16="http://schemas.microsoft.com/office/drawing/2014/main" id="{EB0BDB1C-EA12-4507-AA4D-3002771F448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465388" y="4509120"/>
                <a:ext cx="0" cy="327993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494" name="Gerade Verbindung mit Pfeil 4">
                <a:extLst>
                  <a:ext uri="{FF2B5EF4-FFF2-40B4-BE49-F238E27FC236}">
                    <a16:creationId xmlns:a16="http://schemas.microsoft.com/office/drawing/2014/main" id="{300503C1-B799-4A15-9E3D-1B4313F588D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1343025" y="2330450"/>
                <a:ext cx="0" cy="2563813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prstDash val="dash"/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19467" name="Gruppieren 4">
              <a:extLst>
                <a:ext uri="{FF2B5EF4-FFF2-40B4-BE49-F238E27FC236}">
                  <a16:creationId xmlns:a16="http://schemas.microsoft.com/office/drawing/2014/main" id="{BFA1FBDC-8D66-44D9-862F-9A11D403E34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879600" y="1365250"/>
              <a:ext cx="1135063" cy="801688"/>
              <a:chOff x="285750" y="1924050"/>
              <a:chExt cx="2520950" cy="1782763"/>
            </a:xfrm>
          </p:grpSpPr>
          <p:sp>
            <p:nvSpPr>
              <p:cNvPr id="19469" name="Rechteck 5">
                <a:extLst>
                  <a:ext uri="{FF2B5EF4-FFF2-40B4-BE49-F238E27FC236}">
                    <a16:creationId xmlns:a16="http://schemas.microsoft.com/office/drawing/2014/main" id="{284EC4F3-11AA-4043-BE45-CD92F72E15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50" y="1924050"/>
                <a:ext cx="2520950" cy="1782763"/>
              </a:xfrm>
              <a:prstGeom prst="rect">
                <a:avLst/>
              </a:prstGeom>
              <a:solidFill>
                <a:schemeClr val="accent1">
                  <a:alpha val="10196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0" name="Ellipse 4">
                <a:extLst>
                  <a:ext uri="{FF2B5EF4-FFF2-40B4-BE49-F238E27FC236}">
                    <a16:creationId xmlns:a16="http://schemas.microsoft.com/office/drawing/2014/main" id="{EA87ECB3-88C6-4D51-923C-4F73409969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2074" y="2050475"/>
                <a:ext cx="144074" cy="144082"/>
              </a:xfrm>
              <a:prstGeom prst="ellipse">
                <a:avLst/>
              </a:prstGeom>
              <a:solidFill>
                <a:srgbClr val="CEDE8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1" name="Ellipse 14">
                <a:extLst>
                  <a:ext uri="{FF2B5EF4-FFF2-40B4-BE49-F238E27FC236}">
                    <a16:creationId xmlns:a16="http://schemas.microsoft.com/office/drawing/2014/main" id="{2BFE0B45-AB41-4963-BE63-FEE9B601D9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00793" y="2986276"/>
                <a:ext cx="144074" cy="144082"/>
              </a:xfrm>
              <a:prstGeom prst="ellipse">
                <a:avLst/>
              </a:prstGeom>
              <a:solidFill>
                <a:srgbClr val="66A6B3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2" name="Ellipse 15">
                <a:extLst>
                  <a:ext uri="{FF2B5EF4-FFF2-40B4-BE49-F238E27FC236}">
                    <a16:creationId xmlns:a16="http://schemas.microsoft.com/office/drawing/2014/main" id="{A7081AB5-3987-4FDB-86B6-C073DFB9B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999" y="3205253"/>
                <a:ext cx="144074" cy="144082"/>
              </a:xfrm>
              <a:prstGeom prst="ellipse">
                <a:avLst/>
              </a:prstGeom>
              <a:solidFill>
                <a:srgbClr val="EB2015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3" name="Ellipse 16">
                <a:extLst>
                  <a:ext uri="{FF2B5EF4-FFF2-40B4-BE49-F238E27FC236}">
                    <a16:creationId xmlns:a16="http://schemas.microsoft.com/office/drawing/2014/main" id="{1BD815C2-1204-444E-A362-E69A45F04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37276" y="3277294"/>
                <a:ext cx="144074" cy="144082"/>
              </a:xfrm>
              <a:prstGeom prst="ellipse">
                <a:avLst/>
              </a:prstGeom>
              <a:solidFill>
                <a:srgbClr val="F2F569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4" name="Ellipse 18">
                <a:extLst>
                  <a:ext uri="{FF2B5EF4-FFF2-40B4-BE49-F238E27FC236}">
                    <a16:creationId xmlns:a16="http://schemas.microsoft.com/office/drawing/2014/main" id="{35C2192B-AAE0-4801-AC87-A8684F67A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458" y="2357722"/>
                <a:ext cx="144074" cy="144082"/>
              </a:xfrm>
              <a:prstGeom prst="ellipse">
                <a:avLst/>
              </a:prstGeom>
              <a:solidFill>
                <a:srgbClr val="74ADB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5" name="Ellipse 19">
                <a:extLst>
                  <a:ext uri="{FF2B5EF4-FFF2-40B4-BE49-F238E27FC236}">
                    <a16:creationId xmlns:a16="http://schemas.microsoft.com/office/drawing/2014/main" id="{4F42DAFB-8606-4808-B1C7-82CE2D97C1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7140" y="2429762"/>
                <a:ext cx="144074" cy="144082"/>
              </a:xfrm>
              <a:prstGeom prst="ellipse">
                <a:avLst/>
              </a:prstGeom>
              <a:solidFill>
                <a:srgbClr val="B9D18E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6" name="Ellipse 20">
                <a:extLst>
                  <a:ext uri="{FF2B5EF4-FFF2-40B4-BE49-F238E27FC236}">
                    <a16:creationId xmlns:a16="http://schemas.microsoft.com/office/drawing/2014/main" id="{90E33A32-8306-419B-8498-1D42972039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5458" y="2954227"/>
                <a:ext cx="144074" cy="144082"/>
              </a:xfrm>
              <a:prstGeom prst="ellipse">
                <a:avLst/>
              </a:prstGeom>
              <a:solidFill>
                <a:srgbClr val="2C93C7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7" name="Ellipse 21">
                <a:extLst>
                  <a:ext uri="{FF2B5EF4-FFF2-40B4-BE49-F238E27FC236}">
                    <a16:creationId xmlns:a16="http://schemas.microsoft.com/office/drawing/2014/main" id="{8746E900-5E81-40DB-8D7A-0B35913DF5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63479" y="2654269"/>
                <a:ext cx="144074" cy="144082"/>
              </a:xfrm>
              <a:prstGeom prst="ellipse">
                <a:avLst/>
              </a:prstGeom>
              <a:solidFill>
                <a:srgbClr val="FCA33D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  <p:sp>
            <p:nvSpPr>
              <p:cNvPr id="19478" name="Ellipse 22">
                <a:extLst>
                  <a:ext uri="{FF2B5EF4-FFF2-40B4-BE49-F238E27FC236}">
                    <a16:creationId xmlns:a16="http://schemas.microsoft.com/office/drawing/2014/main" id="{C8A94A73-51DA-4B9F-B288-A2254EBF3B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3016" y="2743391"/>
                <a:ext cx="144074" cy="144082"/>
              </a:xfrm>
              <a:prstGeom prst="ellipse">
                <a:avLst/>
              </a:prstGeom>
              <a:solidFill>
                <a:srgbClr val="E81014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de-DE" altLang="de-DE"/>
              </a:p>
            </p:txBody>
          </p:sp>
        </p:grpSp>
        <p:pic>
          <p:nvPicPr>
            <p:cNvPr id="19468" name="Picture 11" descr="H:\Publikationen_DIGI-Humus\Präsentation_DBG_Bern_2019\prediction_maps_motivation.png">
              <a:extLst>
                <a:ext uri="{FF2B5EF4-FFF2-40B4-BE49-F238E27FC236}">
                  <a16:creationId xmlns:a16="http://schemas.microsoft.com/office/drawing/2014/main" id="{DE94B84A-2177-4261-A3D9-EF954EC7D2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7988" y="3829050"/>
              <a:ext cx="855662" cy="604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9461" name="Gerade Verbindung mit Pfeil 2">
            <a:extLst>
              <a:ext uri="{FF2B5EF4-FFF2-40B4-BE49-F238E27FC236}">
                <a16:creationId xmlns:a16="http://schemas.microsoft.com/office/drawing/2014/main" id="{FC760914-072B-4915-A32F-7C7C4BBF93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439863" y="2889250"/>
            <a:ext cx="2122487" cy="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462" name="Rechteck 3">
            <a:extLst>
              <a:ext uri="{FF2B5EF4-FFF2-40B4-BE49-F238E27FC236}">
                <a16:creationId xmlns:a16="http://schemas.microsoft.com/office/drawing/2014/main" id="{CBFACC2B-D0A9-491D-B11A-DABA4637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4913313"/>
            <a:ext cx="3408363" cy="1439862"/>
          </a:xfrm>
          <a:prstGeom prst="rect">
            <a:avLst/>
          </a:prstGeom>
          <a:solidFill>
            <a:srgbClr val="EB2015">
              <a:alpha val="23921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19463" name="Textfeld 55">
            <a:extLst>
              <a:ext uri="{FF2B5EF4-FFF2-40B4-BE49-F238E27FC236}">
                <a16:creationId xmlns:a16="http://schemas.microsoft.com/office/drawing/2014/main" id="{6EF0ED4E-C34C-4CAF-8005-F5CE3A6FB4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5278438"/>
            <a:ext cx="3311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/>
              <a:t>Information for forest management</a:t>
            </a: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B6C493E7-8BCA-462A-AD36-DD2EB57AF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- </a:t>
            </a:r>
            <a:r>
              <a:rPr lang="de-DE" altLang="de-DE" sz="2000" b="1" dirty="0" err="1"/>
              <a:t>Overview</a:t>
            </a:r>
            <a:endParaRPr lang="de-DE" altLang="de-DE" sz="2000" b="1" kern="0" dirty="0"/>
          </a:p>
        </p:txBody>
      </p:sp>
      <p:sp>
        <p:nvSpPr>
          <p:cNvPr id="19465" name="Rechteck 2">
            <a:extLst>
              <a:ext uri="{FF2B5EF4-FFF2-40B4-BE49-F238E27FC236}">
                <a16:creationId xmlns:a16="http://schemas.microsoft.com/office/drawing/2014/main" id="{25AE9678-4FA6-407E-9C19-07205FEC11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4837113"/>
            <a:ext cx="3635375" cy="1565275"/>
          </a:xfrm>
          <a:prstGeom prst="rect">
            <a:avLst/>
          </a:prstGeom>
          <a:solidFill>
            <a:schemeClr val="bg1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C8E482C3-7B60-4DF1-84B4-EA0D7CF6D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93"/>
    </mc:Choice>
    <mc:Fallback xmlns="">
      <p:transition spd="slow" advTm="42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2" x="6792913" y="852488"/>
          <p14:tracePt t="2657" x="6735763" y="852488"/>
          <p14:tracePt t="2665" x="6680200" y="852488"/>
          <p14:tracePt t="2673" x="6616700" y="852488"/>
          <p14:tracePt t="2681" x="6553200" y="852488"/>
          <p14:tracePt t="2689" x="6481763" y="852488"/>
          <p14:tracePt t="2697" x="6392863" y="844550"/>
          <p14:tracePt t="2705" x="6305550" y="836613"/>
          <p14:tracePt t="2713" x="6226175" y="820738"/>
          <p14:tracePt t="2721" x="6138863" y="804863"/>
          <p14:tracePt t="2729" x="6051550" y="796925"/>
          <p14:tracePt t="2738" x="5962650" y="788988"/>
          <p14:tracePt t="2744" x="5883275" y="788988"/>
          <p14:tracePt t="2753" x="5788025" y="781050"/>
          <p14:tracePt t="2760" x="5700713" y="773113"/>
          <p14:tracePt t="2768" x="5611813" y="757238"/>
          <p14:tracePt t="2776" x="5524500" y="741363"/>
          <p14:tracePt t="2784" x="5437188" y="725488"/>
          <p14:tracePt t="2792" x="5357813" y="709613"/>
          <p14:tracePt t="2800" x="5268913" y="693738"/>
          <p14:tracePt t="2808" x="5173663" y="677863"/>
          <p14:tracePt t="2816" x="5070475" y="646113"/>
          <p14:tracePt t="2824" x="4975225" y="630238"/>
          <p14:tracePt t="2832" x="4878388" y="622300"/>
          <p14:tracePt t="2840" x="4767263" y="614363"/>
          <p14:tracePt t="2848" x="4656138" y="614363"/>
          <p14:tracePt t="2856" x="4543425" y="614363"/>
          <p14:tracePt t="2865" x="4400550" y="614363"/>
          <p14:tracePt t="2872" x="4249738" y="614363"/>
          <p14:tracePt t="2880" x="4129088" y="614363"/>
          <p14:tracePt t="2888" x="4002088" y="614363"/>
          <p14:tracePt t="2897" x="3898900" y="614363"/>
          <p14:tracePt t="2905" x="3786188" y="614363"/>
          <p14:tracePt t="2912" x="3683000" y="614363"/>
          <p14:tracePt t="2921" x="3587750" y="614363"/>
          <p14:tracePt t="2940" x="3395663" y="614363"/>
          <p14:tracePt t="2944" x="3300413" y="606425"/>
          <p14:tracePt t="2955" x="3228975" y="606425"/>
          <p14:tracePt t="2960" x="3141663" y="606425"/>
          <p14:tracePt t="2968" x="3060700" y="606425"/>
          <p14:tracePt t="2976" x="2973388" y="606425"/>
          <p14:tracePt t="2987" x="2894013" y="606425"/>
          <p14:tracePt t="2992" x="2806700" y="606425"/>
          <p14:tracePt t="3000" x="2717800" y="606425"/>
          <p14:tracePt t="3008" x="2638425" y="606425"/>
          <p14:tracePt t="3016" x="2543175" y="606425"/>
          <p14:tracePt t="3025" x="2447925" y="606425"/>
          <p14:tracePt t="3032" x="2351088" y="606425"/>
          <p14:tracePt t="3040" x="2263775" y="606425"/>
          <p14:tracePt t="3048" x="2192338" y="606425"/>
          <p14:tracePt t="3056" x="2120900" y="606425"/>
          <p14:tracePt t="3064" x="2041525" y="606425"/>
          <p14:tracePt t="3072" x="1976438" y="606425"/>
          <p14:tracePt t="3081" x="1912938" y="606425"/>
          <p14:tracePt t="3088" x="1849438" y="606425"/>
          <p14:tracePt t="3097" x="1785938" y="606425"/>
          <p14:tracePt t="3105" x="1730375" y="606425"/>
          <p14:tracePt t="3113" x="1666875" y="606425"/>
          <p14:tracePt t="3121" x="1593850" y="606425"/>
          <p14:tracePt t="3128" x="1522413" y="606425"/>
          <p14:tracePt t="3137" x="1435100" y="606425"/>
          <p14:tracePt t="3144" x="1363663" y="606425"/>
          <p14:tracePt t="3154" x="1274763" y="606425"/>
          <p14:tracePt t="3160" x="1195388" y="606425"/>
          <p14:tracePt t="3168" x="1108075" y="606425"/>
          <p14:tracePt t="3176" x="1020763" y="606425"/>
          <p14:tracePt t="3184" x="949325" y="606425"/>
          <p14:tracePt t="3192" x="868363" y="614363"/>
          <p14:tracePt t="3200" x="804863" y="622300"/>
          <p14:tracePt t="3208" x="749300" y="630238"/>
          <p14:tracePt t="3216" x="709613" y="646113"/>
          <p14:tracePt t="3225" x="661988" y="654050"/>
          <p14:tracePt t="3232" x="630238" y="661988"/>
          <p14:tracePt t="3240" x="606425" y="669925"/>
          <p14:tracePt t="3248" x="574675" y="677863"/>
          <p14:tracePt t="3256" x="550863" y="685800"/>
          <p14:tracePt t="3264" x="533400" y="693738"/>
          <p14:tracePt t="3272" x="517525" y="709613"/>
          <p14:tracePt t="3280" x="501650" y="717550"/>
          <p14:tracePt t="3289" x="477838" y="733425"/>
          <p14:tracePt t="3296" x="469900" y="741363"/>
          <p14:tracePt t="3304" x="454025" y="765175"/>
          <p14:tracePt t="3312" x="438150" y="781050"/>
          <p14:tracePt t="3320" x="422275" y="796925"/>
          <p14:tracePt t="3329" x="398463" y="828675"/>
          <p14:tracePt t="3337" x="382588" y="852488"/>
          <p14:tracePt t="3345" x="358775" y="885825"/>
          <p14:tracePt t="3354" x="342900" y="909638"/>
          <p14:tracePt t="3360" x="319088" y="949325"/>
          <p14:tracePt t="3369" x="311150" y="973138"/>
          <p14:tracePt t="3376" x="287338" y="1020763"/>
          <p14:tracePt t="3384" x="271463" y="1068388"/>
          <p14:tracePt t="3392" x="247650" y="1108075"/>
          <p14:tracePt t="3400" x="231775" y="1163638"/>
          <p14:tracePt t="3408" x="223838" y="1220788"/>
          <p14:tracePt t="3416" x="215900" y="1292225"/>
          <p14:tracePt t="3424" x="215900" y="1355725"/>
          <p14:tracePt t="3432" x="215900" y="1427163"/>
          <p14:tracePt t="3440" x="215900" y="1490663"/>
          <p14:tracePt t="3448" x="215900" y="1555750"/>
          <p14:tracePt t="3456" x="215900" y="1619250"/>
          <p14:tracePt t="3465" x="223838" y="1674813"/>
          <p14:tracePt t="3472" x="231775" y="1730375"/>
          <p14:tracePt t="3480" x="247650" y="1785938"/>
          <p14:tracePt t="3490" x="271463" y="1833563"/>
          <p14:tracePt t="3496" x="311150" y="1890713"/>
          <p14:tracePt t="3504" x="350838" y="1946275"/>
          <p14:tracePt t="3512" x="414338" y="2001838"/>
          <p14:tracePt t="3520" x="485775" y="2049463"/>
          <p14:tracePt t="3528" x="574675" y="2097088"/>
          <p14:tracePt t="3536" x="669925" y="2144713"/>
          <p14:tracePt t="3544" x="781050" y="2184400"/>
          <p14:tracePt t="3554" x="941388" y="2241550"/>
          <p14:tracePt t="3560" x="1131888" y="2297113"/>
          <p14:tracePt t="3569" x="1323975" y="2328863"/>
          <p14:tracePt t="3577" x="1554163" y="2384425"/>
          <p14:tracePt t="3585" x="1762125" y="2408238"/>
          <p14:tracePt t="3593" x="1960563" y="2416175"/>
          <p14:tracePt t="3601" x="2112963" y="2416175"/>
          <p14:tracePt t="3609" x="2263775" y="2416175"/>
          <p14:tracePt t="3617" x="2400300" y="2416175"/>
          <p14:tracePt t="3625" x="2527300" y="2416175"/>
          <p14:tracePt t="3633" x="2662238" y="2416175"/>
          <p14:tracePt t="3641" x="2790825" y="2416175"/>
          <p14:tracePt t="3649" x="2909888" y="2416175"/>
          <p14:tracePt t="3656" x="3028950" y="2416175"/>
          <p14:tracePt t="3665" x="3133725" y="2416175"/>
          <p14:tracePt t="3672" x="3228975" y="2416175"/>
          <p14:tracePt t="3680" x="3324225" y="2416175"/>
          <p14:tracePt t="3689" x="3427413" y="2416175"/>
          <p14:tracePt t="3697" x="3532188" y="2416175"/>
          <p14:tracePt t="3706" x="3635375" y="2416175"/>
          <p14:tracePt t="3712" x="3746500" y="2416175"/>
          <p14:tracePt t="3721" x="3851275" y="2416175"/>
          <p14:tracePt t="3729" x="3962400" y="2416175"/>
          <p14:tracePt t="3739" x="4065588" y="2416175"/>
          <p14:tracePt t="3745" x="4176713" y="2416175"/>
          <p14:tracePt t="3754" x="4281488" y="2416175"/>
          <p14:tracePt t="3761" x="4384675" y="2416175"/>
          <p14:tracePt t="3771" x="4487863" y="2416175"/>
          <p14:tracePt t="3777" x="4600575" y="2416175"/>
          <p14:tracePt t="3785" x="4711700" y="2416175"/>
          <p14:tracePt t="3792" x="4814888" y="2416175"/>
          <p14:tracePt t="3800" x="4926013" y="2424113"/>
          <p14:tracePt t="3808" x="5022850" y="2439988"/>
          <p14:tracePt t="3816" x="5118100" y="2447925"/>
          <p14:tracePt t="3824" x="5221288" y="2463800"/>
          <p14:tracePt t="3832" x="5326063" y="2471738"/>
          <p14:tracePt t="3840" x="5421313" y="2471738"/>
          <p14:tracePt t="3848" x="5532438" y="2471738"/>
          <p14:tracePt t="3856" x="5627688" y="2471738"/>
          <p14:tracePt t="3865" x="5732463" y="2471738"/>
          <p14:tracePt t="3873" x="5835650" y="2471738"/>
          <p14:tracePt t="3881" x="5954713" y="2471738"/>
          <p14:tracePt t="3889" x="6059488" y="2471738"/>
          <p14:tracePt t="3897" x="6170613" y="2471738"/>
          <p14:tracePt t="3905" x="6297613" y="2471738"/>
          <p14:tracePt t="3913" x="6434138" y="2471738"/>
          <p14:tracePt t="3921" x="6561138" y="2471738"/>
          <p14:tracePt t="3929" x="6680200" y="2471738"/>
          <p14:tracePt t="3942" x="6808788" y="2471738"/>
          <p14:tracePt t="3946" x="6943725" y="2471738"/>
          <p14:tracePt t="3954" x="7070725" y="2471738"/>
          <p14:tracePt t="3961" x="7207250" y="2471738"/>
          <p14:tracePt t="3971" x="7334250" y="2471738"/>
          <p14:tracePt t="3976" x="7469188" y="2471738"/>
          <p14:tracePt t="3984" x="7621588" y="2471738"/>
          <p14:tracePt t="3993" x="7780338" y="2463800"/>
          <p14:tracePt t="4001" x="7885113" y="2447925"/>
          <p14:tracePt t="4009" x="7996238" y="2432050"/>
          <p14:tracePt t="4017" x="8075613" y="2416175"/>
          <p14:tracePt t="4025" x="8162925" y="2400300"/>
          <p14:tracePt t="4033" x="8243888" y="2368550"/>
          <p14:tracePt t="4041" x="8307388" y="2344738"/>
          <p14:tracePt t="4049" x="8362950" y="2320925"/>
          <p14:tracePt t="4057" x="8426450" y="2297113"/>
          <p14:tracePt t="4065" x="8466138" y="2281238"/>
          <p14:tracePt t="4074" x="8505825" y="2257425"/>
          <p14:tracePt t="4081" x="8529638" y="2241550"/>
          <p14:tracePt t="4088" x="8553450" y="2216150"/>
          <p14:tracePt t="4097" x="8577263" y="2200275"/>
          <p14:tracePt t="4105" x="8593138" y="2184400"/>
          <p14:tracePt t="4113" x="8602663" y="2160588"/>
          <p14:tracePt t="4121" x="8618538" y="2136775"/>
          <p14:tracePt t="4129" x="8626475" y="2120900"/>
          <p14:tracePt t="4137" x="8626475" y="2105025"/>
          <p14:tracePt t="4145" x="8626475" y="2089150"/>
          <p14:tracePt t="4154" x="8634413" y="2049463"/>
          <p14:tracePt t="4161" x="8634413" y="2041525"/>
          <p14:tracePt t="4169" x="8634413" y="2017713"/>
          <p14:tracePt t="4177" x="8634413" y="1985963"/>
          <p14:tracePt t="4186" x="8634413" y="1946275"/>
          <p14:tracePt t="4193" x="8634413" y="1890713"/>
          <p14:tracePt t="4201" x="8618538" y="1841500"/>
          <p14:tracePt t="4209" x="8585200" y="1778000"/>
          <p14:tracePt t="4217" x="8553450" y="1706563"/>
          <p14:tracePt t="4225" x="8497888" y="1627188"/>
          <p14:tracePt t="4233" x="8450263" y="1563688"/>
          <p14:tracePt t="4241" x="8378825" y="1490663"/>
          <p14:tracePt t="4249" x="8307388" y="1427163"/>
          <p14:tracePt t="4257" x="8226425" y="1371600"/>
          <p14:tracePt t="4265" x="8139113" y="1323975"/>
          <p14:tracePt t="4273" x="8035925" y="1268413"/>
          <p14:tracePt t="4281" x="7916863" y="1220788"/>
          <p14:tracePt t="4288" x="7788275" y="1179513"/>
          <p14:tracePt t="4297" x="7637463" y="1147763"/>
          <p14:tracePt t="4305" x="7469188" y="1108075"/>
          <p14:tracePt t="4313" x="7278688" y="1060450"/>
          <p14:tracePt t="4321" x="7094538" y="1036638"/>
          <p14:tracePt t="4329" x="6872288" y="1028700"/>
          <p14:tracePt t="4337" x="6648450" y="1012825"/>
          <p14:tracePt t="4345" x="6410325" y="1012825"/>
          <p14:tracePt t="4354" x="6170613" y="1012825"/>
          <p14:tracePt t="4361" x="5915025" y="1012825"/>
          <p14:tracePt t="4369" x="5651500" y="1012825"/>
          <p14:tracePt t="4377" x="5389563" y="1004888"/>
          <p14:tracePt t="4385" x="5189538" y="1004888"/>
          <p14:tracePt t="4393" x="5022850" y="1004888"/>
          <p14:tracePt t="4401" x="4862513" y="1004888"/>
          <p14:tracePt t="4409" x="4735513" y="1004888"/>
          <p14:tracePt t="4417" x="4616450" y="1004888"/>
          <p14:tracePt t="4425" x="4511675" y="1004888"/>
          <p14:tracePt t="4432" x="4408488" y="1004888"/>
          <p14:tracePt t="4441" x="4305300" y="1004888"/>
          <p14:tracePt t="4449" x="4184650" y="1004888"/>
          <p14:tracePt t="4457" x="4073525" y="1004888"/>
          <p14:tracePt t="4465" x="3938588" y="1004888"/>
          <p14:tracePt t="4473" x="3786188" y="1004888"/>
          <p14:tracePt t="4481" x="3635375" y="1004888"/>
          <p14:tracePt t="4489" x="3459163" y="1004888"/>
          <p14:tracePt t="4497" x="3332163" y="1004888"/>
          <p14:tracePt t="4505" x="3197225" y="1004888"/>
          <p14:tracePt t="4513" x="3084513" y="1004888"/>
          <p14:tracePt t="4521" x="2989263" y="1004888"/>
          <p14:tracePt t="4529" x="2901950" y="1004888"/>
          <p14:tracePt t="4537" x="2830513" y="996950"/>
          <p14:tracePt t="4545" x="2759075" y="989013"/>
          <p14:tracePt t="4554" x="2701925" y="973138"/>
          <p14:tracePt t="4561" x="2654300" y="965200"/>
          <p14:tracePt t="4569" x="2598738" y="949325"/>
          <p14:tracePt t="4577" x="2543175" y="941388"/>
          <p14:tracePt t="4585" x="2471738" y="925513"/>
          <p14:tracePt t="4593" x="2416175" y="909638"/>
          <p14:tracePt t="4601" x="2351088" y="901700"/>
          <p14:tracePt t="4609" x="2295525" y="893763"/>
          <p14:tracePt t="4617" x="2239963" y="885825"/>
          <p14:tracePt t="4625" x="2208213" y="869950"/>
          <p14:tracePt t="4633" x="2184400" y="862013"/>
          <p14:tracePt t="4640" x="2176463" y="862013"/>
          <p14:tracePt t="4657" x="2168525" y="862013"/>
          <p14:tracePt t="4768" x="0" y="0"/>
        </p14:tracePtLst>
        <p14:tracePtLst>
          <p14:tracePt t="17964" x="7804150" y="1395413"/>
          <p14:tracePt t="17969" x="7796213" y="1395413"/>
          <p14:tracePt t="17977" x="7772400" y="1395413"/>
          <p14:tracePt t="17985" x="7764463" y="1387475"/>
          <p14:tracePt t="17993" x="7748588" y="1379538"/>
          <p14:tracePt t="18003" x="7732713" y="1379538"/>
          <p14:tracePt t="18009" x="7700963" y="1379538"/>
          <p14:tracePt t="18017" x="7669213" y="1371600"/>
          <p14:tracePt t="18025" x="7645400" y="1371600"/>
          <p14:tracePt t="18033" x="7605713" y="1363663"/>
          <p14:tracePt t="18041" x="7573963" y="1355725"/>
          <p14:tracePt t="18049" x="7542213" y="1347788"/>
          <p14:tracePt t="18057" x="7502525" y="1339850"/>
          <p14:tracePt t="18065" x="7477125" y="1339850"/>
          <p14:tracePt t="18073" x="7445375" y="1339850"/>
          <p14:tracePt t="18081" x="7405688" y="1339850"/>
          <p14:tracePt t="18089" x="7350125" y="1339850"/>
          <p14:tracePt t="18097" x="7286625" y="1339850"/>
          <p14:tracePt t="18105" x="7215188" y="1339850"/>
          <p14:tracePt t="18112" x="7126288" y="1339850"/>
          <p14:tracePt t="18121" x="7046913" y="1339850"/>
          <p14:tracePt t="18129" x="6951663" y="1339850"/>
          <p14:tracePt t="18137" x="6840538" y="1339850"/>
          <p14:tracePt t="18145" x="6743700" y="1355725"/>
          <p14:tracePt t="18153" x="6648450" y="1371600"/>
          <p14:tracePt t="18161" x="6561138" y="1387475"/>
          <p14:tracePt t="18169" x="6473825" y="1403350"/>
          <p14:tracePt t="18177" x="6402388" y="1419225"/>
          <p14:tracePt t="18187" x="6337300" y="1427163"/>
          <p14:tracePt t="18193" x="6273800" y="1435100"/>
          <p14:tracePt t="18202" x="6202363" y="1450975"/>
          <p14:tracePt t="18209" x="6146800" y="1466850"/>
          <p14:tracePt t="18220" x="6091238" y="1474788"/>
          <p14:tracePt t="18225" x="6034088" y="1490663"/>
          <p14:tracePt t="18232" x="5994400" y="1506538"/>
          <p14:tracePt t="18241" x="5954713" y="1530350"/>
          <p14:tracePt t="18249" x="5930900" y="1547813"/>
          <p14:tracePt t="18257" x="5899150" y="1563688"/>
          <p14:tracePt t="18265" x="5875338" y="1595438"/>
          <p14:tracePt t="18272" x="5851525" y="1611313"/>
          <p14:tracePt t="18281" x="5835650" y="1643063"/>
          <p14:tracePt t="18290" x="5819775" y="1666875"/>
          <p14:tracePt t="18296" x="5811838" y="1690688"/>
          <p14:tracePt t="18304" x="5803900" y="1722438"/>
          <p14:tracePt t="18312" x="5795963" y="1762125"/>
          <p14:tracePt t="18320" x="5795963" y="1793875"/>
          <p14:tracePt t="18328" x="5788025" y="1825625"/>
          <p14:tracePt t="18336" x="5788025" y="1849438"/>
          <p14:tracePt t="18344" x="5788025" y="1873250"/>
          <p14:tracePt t="18352" x="5788025" y="1890713"/>
          <p14:tracePt t="18360" x="5788025" y="1922463"/>
          <p14:tracePt t="18368" x="5788025" y="1930400"/>
          <p14:tracePt t="18376" x="5788025" y="1954213"/>
          <p14:tracePt t="18385" x="5795963" y="1970088"/>
          <p14:tracePt t="18392" x="5803900" y="1993900"/>
          <p14:tracePt t="18402" x="5811838" y="2001838"/>
          <p14:tracePt t="18409" x="5827713" y="2009775"/>
          <p14:tracePt t="18417" x="5843588" y="2017713"/>
          <p14:tracePt t="18426" x="5867400" y="2033588"/>
          <p14:tracePt t="18433" x="5907088" y="2057400"/>
          <p14:tracePt t="18441" x="5962650" y="2073275"/>
          <p14:tracePt t="18449" x="6034088" y="2081213"/>
          <p14:tracePt t="18457" x="6122988" y="2097088"/>
          <p14:tracePt t="18464" x="6242050" y="2105025"/>
          <p14:tracePt t="18472" x="6353175" y="2112963"/>
          <p14:tracePt t="18481" x="6450013" y="2112963"/>
          <p14:tracePt t="18488" x="6545263" y="2112963"/>
          <p14:tracePt t="18496" x="6632575" y="2112963"/>
          <p14:tracePt t="18504" x="6696075" y="2112963"/>
          <p14:tracePt t="18513" x="6743700" y="2112963"/>
          <p14:tracePt t="18520" x="6808788" y="2112963"/>
          <p14:tracePt t="18529" x="6888163" y="2112963"/>
          <p14:tracePt t="18537" x="6959600" y="2112963"/>
          <p14:tracePt t="18545" x="7031038" y="2112963"/>
          <p14:tracePt t="18553" x="7118350" y="2112963"/>
          <p14:tracePt t="18561" x="7215188" y="2112963"/>
          <p14:tracePt t="18569" x="7302500" y="2112963"/>
          <p14:tracePt t="18577" x="7381875" y="2112963"/>
          <p14:tracePt t="18585" x="7461250" y="2112963"/>
          <p14:tracePt t="18593" x="7534275" y="2112963"/>
          <p14:tracePt t="18602" x="7581900" y="2105025"/>
          <p14:tracePt t="18608" x="7613650" y="2097088"/>
          <p14:tracePt t="18617" x="7637463" y="2089150"/>
          <p14:tracePt t="18625" x="7661275" y="2081213"/>
          <p14:tracePt t="18633" x="7685088" y="2073275"/>
          <p14:tracePt t="18641" x="7716838" y="2057400"/>
          <p14:tracePt t="18648" x="7740650" y="2049463"/>
          <p14:tracePt t="18657" x="7764463" y="2041525"/>
          <p14:tracePt t="18665" x="7804150" y="2025650"/>
          <p14:tracePt t="18673" x="7835900" y="2009775"/>
          <p14:tracePt t="18681" x="7859713" y="2001838"/>
          <p14:tracePt t="18688" x="7893050" y="1985963"/>
          <p14:tracePt t="18697" x="7908925" y="1970088"/>
          <p14:tracePt t="18704" x="7924800" y="1954213"/>
          <p14:tracePt t="18713" x="7932738" y="1938338"/>
          <p14:tracePt t="18721" x="7940675" y="1930400"/>
          <p14:tracePt t="18728" x="7940675" y="1906588"/>
          <p14:tracePt t="18738" x="7940675" y="1898650"/>
          <p14:tracePt t="18745" x="7940675" y="1881188"/>
          <p14:tracePt t="18753" x="7940675" y="1857375"/>
          <p14:tracePt t="18761" x="7940675" y="1833563"/>
          <p14:tracePt t="18769" x="7940675" y="1817688"/>
          <p14:tracePt t="18776" x="7940675" y="1785938"/>
          <p14:tracePt t="18786" x="7940675" y="1762125"/>
          <p14:tracePt t="18793" x="7924800" y="1730375"/>
          <p14:tracePt t="18802" x="7916863" y="1714500"/>
          <p14:tracePt t="18809" x="7893050" y="1690688"/>
          <p14:tracePt t="18817" x="7869238" y="1658938"/>
          <p14:tracePt t="18824" x="7835900" y="1643063"/>
          <p14:tracePt t="18832" x="7796213" y="1619250"/>
          <p14:tracePt t="18841" x="7772400" y="1603375"/>
          <p14:tracePt t="18848" x="7748588" y="1587500"/>
          <p14:tracePt t="18857" x="7724775" y="1579563"/>
          <p14:tracePt t="18864" x="7700963" y="1571625"/>
          <p14:tracePt t="18873" x="7685088" y="1563688"/>
          <p14:tracePt t="18880" x="7669213" y="1555750"/>
          <p14:tracePt t="18889" x="7661275" y="1547813"/>
          <p14:tracePt t="18897" x="7653338" y="1547813"/>
          <p14:tracePt t="18905" x="7637463" y="1547813"/>
          <p14:tracePt t="18913" x="7629525" y="1547813"/>
          <p14:tracePt t="18920" x="7597775" y="1538288"/>
          <p14:tracePt t="18930" x="7558088" y="1530350"/>
          <p14:tracePt t="18938" x="7534275" y="1530350"/>
          <p14:tracePt t="18945" x="7493000" y="1522413"/>
          <p14:tracePt t="18952" x="7469188" y="1514475"/>
          <p14:tracePt t="18960" x="7445375" y="1506538"/>
          <p14:tracePt t="18968" x="7429500" y="1506538"/>
          <p14:tracePt t="18977" x="7421563" y="1506538"/>
          <p14:tracePt t="18985" x="7389813" y="1498600"/>
          <p14:tracePt t="19002" x="7381875" y="1498600"/>
          <p14:tracePt t="19016" x="7373938" y="1498600"/>
          <p14:tracePt t="19033" x="7366000" y="1498600"/>
          <p14:tracePt t="19088" x="0" y="0"/>
        </p14:tracePtLst>
        <p14:tracePtLst>
          <p14:tracePt t="20379" x="5213350" y="2663825"/>
          <p14:tracePt t="20513" x="5205413" y="2655888"/>
          <p14:tracePt t="20520" x="5181600" y="2640013"/>
          <p14:tracePt t="20528" x="5149850" y="2632075"/>
          <p14:tracePt t="20538" x="5126038" y="2616200"/>
          <p14:tracePt t="20545" x="5102225" y="2608263"/>
          <p14:tracePt t="20553" x="5078413" y="2600325"/>
          <p14:tracePt t="20560" x="5062538" y="2592388"/>
          <p14:tracePt t="20569" x="5046663" y="2584450"/>
          <p14:tracePt t="20576" x="5014913" y="2576513"/>
          <p14:tracePt t="20585" x="4999038" y="2576513"/>
          <p14:tracePt t="20592" x="4983163" y="2559050"/>
          <p14:tracePt t="20601" x="4975225" y="2559050"/>
          <p14:tracePt t="20609" x="4951413" y="2551113"/>
          <p14:tracePt t="20618" x="4926013" y="2543175"/>
          <p14:tracePt t="20625" x="4902200" y="2543175"/>
          <p14:tracePt t="20633" x="4854575" y="2535238"/>
          <p14:tracePt t="20640" x="4799013" y="2519363"/>
          <p14:tracePt t="20648" x="4727575" y="2511425"/>
          <p14:tracePt t="20656" x="4640263" y="2495550"/>
          <p14:tracePt t="20665" x="4543425" y="2479675"/>
          <p14:tracePt t="20672" x="4448175" y="2455863"/>
          <p14:tracePt t="20680" x="4360863" y="2447925"/>
          <p14:tracePt t="20688" x="4289425" y="2447925"/>
          <p14:tracePt t="20696" x="4200525" y="2447925"/>
          <p14:tracePt t="20705" x="4137025" y="2447925"/>
          <p14:tracePt t="20713" x="4081463" y="2447925"/>
          <p14:tracePt t="20720" x="4025900" y="2447925"/>
          <p14:tracePt t="20728" x="3986213" y="2447925"/>
          <p14:tracePt t="20737" x="3954463" y="2447925"/>
          <p14:tracePt t="20744" x="3922713" y="2447925"/>
          <p14:tracePt t="20753" x="3883025" y="2447925"/>
          <p14:tracePt t="20760" x="3859213" y="2463800"/>
          <p14:tracePt t="20768" x="3843338" y="2471738"/>
          <p14:tracePt t="20776" x="3825875" y="2479675"/>
          <p14:tracePt t="20785" x="3802063" y="2495550"/>
          <p14:tracePt t="20792" x="3794125" y="2511425"/>
          <p14:tracePt t="20800" x="3786188" y="2519363"/>
          <p14:tracePt t="20808" x="3770313" y="2543175"/>
          <p14:tracePt t="20819" x="3754438" y="2566988"/>
          <p14:tracePt t="20824" x="3754438" y="2592388"/>
          <p14:tracePt t="20832" x="3746500" y="2608263"/>
          <p14:tracePt t="20840" x="3738563" y="2624138"/>
          <p14:tracePt t="20848" x="3730625" y="2647950"/>
          <p14:tracePt t="20857" x="3730625" y="2663825"/>
          <p14:tracePt t="20864" x="3730625" y="2687638"/>
          <p14:tracePt t="20873" x="3730625" y="2711450"/>
          <p14:tracePt t="20880" x="3730625" y="2735263"/>
          <p14:tracePt t="20889" x="3730625" y="2782888"/>
          <p14:tracePt t="20896" x="3738563" y="2814638"/>
          <p14:tracePt t="20904" x="3746500" y="2846388"/>
          <p14:tracePt t="20913" x="3770313" y="2886075"/>
          <p14:tracePt t="20921" x="3794125" y="2927350"/>
          <p14:tracePt t="20929" x="3817938" y="2974975"/>
          <p14:tracePt t="20937" x="3859213" y="3022600"/>
          <p14:tracePt t="20954" x="3986213" y="3101975"/>
          <p14:tracePt t="20960" x="4057650" y="3141663"/>
          <p14:tracePt t="20969" x="4160838" y="3173413"/>
          <p14:tracePt t="20977" x="4257675" y="3197225"/>
          <p14:tracePt t="20985" x="4376738" y="3221038"/>
          <p14:tracePt t="20993" x="4479925" y="3228975"/>
          <p14:tracePt t="21002" x="4600575" y="3236913"/>
          <p14:tracePt t="21009" x="4695825" y="3236913"/>
          <p14:tracePt t="21019" x="4791075" y="3236913"/>
          <p14:tracePt t="21025" x="4902200" y="3236913"/>
          <p14:tracePt t="21033" x="5030788" y="3236913"/>
          <p14:tracePt t="21041" x="5173663" y="3236913"/>
          <p14:tracePt t="21049" x="5268913" y="3221038"/>
          <p14:tracePt t="21057" x="5349875" y="3205163"/>
          <p14:tracePt t="21065" x="5429250" y="3189288"/>
          <p14:tracePt t="21073" x="5492750" y="3173413"/>
          <p14:tracePt t="21081" x="5564188" y="3157538"/>
          <p14:tracePt t="21088" x="5619750" y="3141663"/>
          <p14:tracePt t="21097" x="5659438" y="3125788"/>
          <p14:tracePt t="21105" x="5700713" y="3101975"/>
          <p14:tracePt t="21113" x="5716588" y="3094038"/>
          <p14:tracePt t="21121" x="5732463" y="3078163"/>
          <p14:tracePt t="21129" x="5740400" y="3062288"/>
          <p14:tracePt t="21137" x="5748338" y="3046413"/>
          <p14:tracePt t="21145" x="5756275" y="3030538"/>
          <p14:tracePt t="21153" x="5756275" y="3022600"/>
          <p14:tracePt t="21161" x="5756275" y="2998788"/>
          <p14:tracePt t="21169" x="5756275" y="2959100"/>
          <p14:tracePt t="21177" x="5756275" y="2935288"/>
          <p14:tracePt t="21186" x="5740400" y="2901950"/>
          <p14:tracePt t="21193" x="5732463" y="2878138"/>
          <p14:tracePt t="21202" x="5708650" y="2846388"/>
          <p14:tracePt t="21209" x="5676900" y="2822575"/>
          <p14:tracePt t="21219" x="5635625" y="2782888"/>
          <p14:tracePt t="21225" x="5580063" y="2743200"/>
          <p14:tracePt t="21236" x="5524500" y="2711450"/>
          <p14:tracePt t="21241" x="5468938" y="2671763"/>
          <p14:tracePt t="21249" x="5389563" y="2640013"/>
          <p14:tracePt t="21256" x="5310188" y="2608263"/>
          <p14:tracePt t="21265" x="5221288" y="2576513"/>
          <p14:tracePt t="21272" x="5118100" y="2551113"/>
          <p14:tracePt t="21281" x="5014913" y="2527300"/>
          <p14:tracePt t="21288" x="4918075" y="2511425"/>
          <p14:tracePt t="21297" x="4838700" y="2495550"/>
          <p14:tracePt t="21305" x="4751388" y="2487613"/>
          <p14:tracePt t="21313" x="4672013" y="2487613"/>
          <p14:tracePt t="21323" x="4608513" y="2487613"/>
          <p14:tracePt t="21328" x="4559300" y="2487613"/>
          <p14:tracePt t="21337" x="4511675" y="2487613"/>
          <p14:tracePt t="21345" x="4479925" y="2487613"/>
          <p14:tracePt t="21353" x="4448175" y="2487613"/>
          <p14:tracePt t="21361" x="4432300" y="2487613"/>
          <p14:tracePt t="21369" x="4424363" y="2487613"/>
          <p14:tracePt t="21480" x="4416425" y="2479675"/>
          <p14:tracePt t="21481" x="0" y="0"/>
        </p14:tracePtLst>
        <p14:tracePtLst>
          <p14:tracePt t="38652" x="1952625" y="4257675"/>
          <p14:tracePt t="38657" x="1936750" y="4241800"/>
          <p14:tracePt t="38665" x="1936750" y="4217988"/>
          <p14:tracePt t="38673" x="1920875" y="4178300"/>
          <p14:tracePt t="38683" x="1905000" y="4138613"/>
          <p14:tracePt t="38689" x="1881188" y="4098925"/>
          <p14:tracePt t="38697" x="1865313" y="4067175"/>
          <p14:tracePt t="38705" x="1857375" y="4027488"/>
          <p14:tracePt t="38712" x="1857375" y="4003675"/>
          <p14:tracePt t="38721" x="1857375" y="3987800"/>
          <p14:tracePt t="38729" x="1857375" y="3963988"/>
          <p14:tracePt t="38737" x="1857375" y="3922713"/>
          <p14:tracePt t="38745" x="1857375" y="3890963"/>
          <p14:tracePt t="38753" x="1857375" y="3843338"/>
          <p14:tracePt t="38761" x="1857375" y="3811588"/>
          <p14:tracePt t="38769" x="1857375" y="3771900"/>
          <p14:tracePt t="38777" x="1857375" y="3740150"/>
          <p14:tracePt t="38785" x="1857375" y="3692525"/>
          <p14:tracePt t="38793" x="1857375" y="3660775"/>
          <p14:tracePt t="38801" x="1857375" y="3629025"/>
          <p14:tracePt t="38809" x="1857375" y="3595688"/>
          <p14:tracePt t="38817" x="1857375" y="3548063"/>
          <p14:tracePt t="38825" x="1857375" y="3516313"/>
          <p14:tracePt t="38834" x="1865313" y="3468688"/>
          <p14:tracePt t="38841" x="1873250" y="3429000"/>
          <p14:tracePt t="38849" x="1881188" y="3381375"/>
          <p14:tracePt t="38857" x="1889125" y="3333750"/>
          <p14:tracePt t="38866" x="1897063" y="3294063"/>
          <p14:tracePt t="38873" x="1905000" y="3244850"/>
          <p14:tracePt t="38883" x="1920875" y="3205163"/>
          <p14:tracePt t="38889" x="1936750" y="3157538"/>
          <p14:tracePt t="38898" x="1960563" y="3109913"/>
          <p14:tracePt t="38905" x="1976438" y="3062288"/>
          <p14:tracePt t="38913" x="2000250" y="3014663"/>
          <p14:tracePt t="38921" x="2033588" y="2967038"/>
          <p14:tracePt t="38928" x="2057400" y="2943225"/>
          <p14:tracePt t="38949" x="2144713" y="2878138"/>
          <p14:tracePt t="38952" x="2192338" y="2854325"/>
          <p14:tracePt t="38960" x="2239963" y="2822575"/>
          <p14:tracePt t="38968" x="2295525" y="2798763"/>
          <p14:tracePt t="38976" x="2351088" y="2774950"/>
          <p14:tracePt t="38984" x="2416175" y="2751138"/>
          <p14:tracePt t="38992" x="2471738" y="2735263"/>
          <p14:tracePt t="39000" x="2527300" y="2719388"/>
          <p14:tracePt t="39009" x="2582863" y="2703513"/>
          <p14:tracePt t="39017" x="2646363" y="2695575"/>
          <p14:tracePt t="39025" x="2709863" y="2679700"/>
          <p14:tracePt t="39033" x="2782888" y="2663825"/>
          <p14:tracePt t="39040" x="2862263" y="2647950"/>
          <p14:tracePt t="39050" x="2941638" y="2632075"/>
          <p14:tracePt t="39056" x="3005138" y="2616200"/>
          <p14:tracePt t="39065" x="3076575" y="2608263"/>
          <p14:tracePt t="39073" x="3149600" y="2600325"/>
          <p14:tracePt t="39082" x="3221038" y="2592388"/>
          <p14:tracePt t="39088" x="3292475" y="2584450"/>
          <p14:tracePt t="39097" x="3355975" y="2584450"/>
          <p14:tracePt t="39104" x="3435350" y="2584450"/>
          <p14:tracePt t="39112" x="3500438" y="2584450"/>
          <p14:tracePt t="39120" x="3556000" y="2584450"/>
          <p14:tracePt t="39129" x="3595688" y="2584450"/>
          <p14:tracePt t="39136" x="3651250" y="2584450"/>
          <p14:tracePt t="39144" x="3690938" y="2584450"/>
          <p14:tracePt t="39153" x="3722688" y="2584450"/>
          <p14:tracePt t="39160" x="3746500" y="2584450"/>
          <p14:tracePt t="39169" x="3770313" y="2584450"/>
          <p14:tracePt t="39176" x="3794125" y="2584450"/>
          <p14:tracePt t="39184" x="3810000" y="2584450"/>
          <p14:tracePt t="39192" x="3817938" y="2584450"/>
          <p14:tracePt t="39280" x="0" y="0"/>
        </p14:tracePtLst>
        <p14:tracePtLst>
          <p14:tracePt t="40164" x="1577975" y="4210050"/>
          <p14:tracePt t="40169" x="1577975" y="4186238"/>
          <p14:tracePt t="40177" x="1570038" y="4154488"/>
          <p14:tracePt t="40185" x="1562100" y="4106863"/>
          <p14:tracePt t="40193" x="1562100" y="4075113"/>
          <p14:tracePt t="40201" x="1562100" y="4035425"/>
          <p14:tracePt t="40209" x="1562100" y="3979863"/>
          <p14:tracePt t="40217" x="1562100" y="3922713"/>
          <p14:tracePt t="40225" x="1562100" y="3867150"/>
          <p14:tracePt t="40233" x="1562100" y="3819525"/>
          <p14:tracePt t="40241" x="1562100" y="3756025"/>
          <p14:tracePt t="40250" x="1562100" y="3676650"/>
          <p14:tracePt t="40257" x="1562100" y="3605213"/>
          <p14:tracePt t="40266" x="1562100" y="3540125"/>
          <p14:tracePt t="40272" x="1562100" y="3476625"/>
          <p14:tracePt t="40283" x="1562100" y="3413125"/>
          <p14:tracePt t="40289" x="1570038" y="3357563"/>
          <p14:tracePt t="40297" x="1570038" y="3325813"/>
          <p14:tracePt t="40305" x="1577975" y="3278188"/>
          <p14:tracePt t="40313" x="1577975" y="3252788"/>
          <p14:tracePt t="40321" x="1577975" y="3221038"/>
          <p14:tracePt t="40329" x="1577975" y="3181350"/>
          <p14:tracePt t="40337" x="1577975" y="3133725"/>
          <p14:tracePt t="40345" x="1577975" y="3101975"/>
          <p14:tracePt t="40353" x="1577975" y="3062288"/>
          <p14:tracePt t="40361" x="1577975" y="3030538"/>
          <p14:tracePt t="40369" x="1577975" y="2982913"/>
          <p14:tracePt t="40376" x="1577975" y="2943225"/>
          <p14:tracePt t="40385" x="1577975" y="2909888"/>
          <p14:tracePt t="40393" x="1577975" y="2886075"/>
          <p14:tracePt t="40401" x="1577975" y="2854325"/>
          <p14:tracePt t="40409" x="1577975" y="2830513"/>
          <p14:tracePt t="40417" x="1577975" y="2798763"/>
          <p14:tracePt t="40425" x="1577975" y="2767013"/>
          <p14:tracePt t="40433" x="1577975" y="2735263"/>
          <p14:tracePt t="40441" x="1577975" y="2695575"/>
          <p14:tracePt t="40450" x="1577975" y="2655888"/>
          <p14:tracePt t="40457" x="1577975" y="2616200"/>
          <p14:tracePt t="40465" x="1577975" y="2566988"/>
          <p14:tracePt t="40473" x="1577975" y="2511425"/>
          <p14:tracePt t="40484" x="1577975" y="2471738"/>
          <p14:tracePt t="40489" x="1577975" y="2432050"/>
          <p14:tracePt t="40497" x="1577975" y="2384425"/>
          <p14:tracePt t="40505" x="1577975" y="2344738"/>
          <p14:tracePt t="40513" x="1577975" y="2312988"/>
          <p14:tracePt t="40521" x="1577975" y="2265363"/>
          <p14:tracePt t="40529" x="1577975" y="2233613"/>
          <p14:tracePt t="40537" x="1577975" y="2208213"/>
          <p14:tracePt t="40545" x="1577975" y="2184400"/>
          <p14:tracePt t="40553" x="1577975" y="2160588"/>
          <p14:tracePt t="40560" x="1577975" y="2136775"/>
          <p14:tracePt t="40568" x="1577975" y="2112963"/>
          <p14:tracePt t="40576" x="1577975" y="2089150"/>
          <p14:tracePt t="40584" x="1577975" y="2065338"/>
          <p14:tracePt t="40592" x="1577975" y="2041525"/>
          <p14:tracePt t="40601" x="1577975" y="2025650"/>
          <p14:tracePt t="40608" x="1577975" y="2017713"/>
          <p14:tracePt t="40616" x="1577975" y="2009775"/>
          <p14:tracePt t="40624" x="1577975" y="2001838"/>
          <p14:tracePt t="4072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4">
            <a:extLst>
              <a:ext uri="{FF2B5EF4-FFF2-40B4-BE49-F238E27FC236}">
                <a16:creationId xmlns:a16="http://schemas.microsoft.com/office/drawing/2014/main" id="{8CD462D2-8E68-448D-BA38-5CF3B1E2EE9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B6A725A-335D-4B97-8EFB-1B69375FE7CD}" type="slidenum">
              <a:rPr lang="de-DE" altLang="de-DE" sz="1200" smtClean="0">
                <a:solidFill>
                  <a:srgbClr val="828480"/>
                </a:solidFill>
              </a:rPr>
              <a:pPr/>
              <a:t>4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21507" name="Datumsplatzhalter 3">
            <a:extLst>
              <a:ext uri="{FF2B5EF4-FFF2-40B4-BE49-F238E27FC236}">
                <a16:creationId xmlns:a16="http://schemas.microsoft.com/office/drawing/2014/main" id="{96ECF612-81F4-4EA3-85A4-735A109A7F30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594ECFC1-BF8C-48CD-A086-12D5B79A22BB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pic>
        <p:nvPicPr>
          <p:cNvPr id="21508" name="Grafik 2">
            <a:extLst>
              <a:ext uri="{FF2B5EF4-FFF2-40B4-BE49-F238E27FC236}">
                <a16:creationId xmlns:a16="http://schemas.microsoft.com/office/drawing/2014/main" id="{D322BB26-A394-49C6-9B54-C2E3307EC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241425"/>
            <a:ext cx="24638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Grafik 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7C9AE127-A8BD-43BA-9DB2-6B5DF47C9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1249363"/>
            <a:ext cx="6664325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hteck 5">
            <a:extLst>
              <a:ext uri="{FF2B5EF4-FFF2-40B4-BE49-F238E27FC236}">
                <a16:creationId xmlns:a16="http://schemas.microsoft.com/office/drawing/2014/main" id="{EB8A81F6-CE40-4BCE-A1FD-323EAB533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63" y="1322388"/>
            <a:ext cx="6230937" cy="4535487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cxnSp>
        <p:nvCxnSpPr>
          <p:cNvPr id="21511" name="Gerader Verbinder 8">
            <a:extLst>
              <a:ext uri="{FF2B5EF4-FFF2-40B4-BE49-F238E27FC236}">
                <a16:creationId xmlns:a16="http://schemas.microsoft.com/office/drawing/2014/main" id="{268BADC5-A0E4-4E32-B73B-9AF4B6A30A8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1825" y="2860675"/>
            <a:ext cx="744538" cy="32543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512" name="Rechteck 9">
            <a:extLst>
              <a:ext uri="{FF2B5EF4-FFF2-40B4-BE49-F238E27FC236}">
                <a16:creationId xmlns:a16="http://schemas.microsoft.com/office/drawing/2014/main" id="{A18F4E45-4687-4F7D-B811-7E8EA9D6E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125538"/>
            <a:ext cx="2535238" cy="19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1513" name="Rechteck 12">
            <a:extLst>
              <a:ext uri="{FF2B5EF4-FFF2-40B4-BE49-F238E27FC236}">
                <a16:creationId xmlns:a16="http://schemas.microsoft.com/office/drawing/2014/main" id="{01D0EB63-A06D-4532-AEA7-FC97E28D1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277938"/>
            <a:ext cx="260350" cy="326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graphicFrame>
        <p:nvGraphicFramePr>
          <p:cNvPr id="17" name="Tabelle 17">
            <a:extLst>
              <a:ext uri="{FF2B5EF4-FFF2-40B4-BE49-F238E27FC236}">
                <a16:creationId xmlns:a16="http://schemas.microsoft.com/office/drawing/2014/main" id="{B65B880C-73AC-484B-94BC-BF21ADAA8C40}"/>
              </a:ext>
            </a:extLst>
          </p:cNvPr>
          <p:cNvGraphicFramePr>
            <a:graphicFrameLocks noGrp="1"/>
          </p:cNvGraphicFramePr>
          <p:nvPr/>
        </p:nvGraphicFramePr>
        <p:xfrm>
          <a:off x="198438" y="4533900"/>
          <a:ext cx="2197100" cy="1327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383"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Samples</a:t>
                      </a:r>
                    </a:p>
                  </a:txBody>
                  <a:tcPr marL="91476" marR="91476" marT="45718" marB="45718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383"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 marL="91476" marR="91476" marT="45718" marB="457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marL="91476" marR="91476" marT="45718" marB="4571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38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222</a:t>
                      </a:r>
                    </a:p>
                  </a:txBody>
                  <a:tcPr marL="91476" marR="91476" marT="45718" marB="45718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244</a:t>
                      </a:r>
                    </a:p>
                  </a:txBody>
                  <a:tcPr marL="91476" marR="91476" marT="45718" marB="45718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F02F6900-D750-48A7-BC97-076050831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study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area</a:t>
            </a:r>
            <a:endParaRPr lang="de-DE" altLang="de-DE" sz="2000" b="1" kern="0" dirty="0"/>
          </a:p>
        </p:txBody>
      </p:sp>
      <p:sp>
        <p:nvSpPr>
          <p:cNvPr id="21528" name="Textfeld 12">
            <a:extLst>
              <a:ext uri="{FF2B5EF4-FFF2-40B4-BE49-F238E27FC236}">
                <a16:creationId xmlns:a16="http://schemas.microsoft.com/office/drawing/2014/main" id="{6ED7442F-E587-4C7D-AD27-3637AB26B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5986463"/>
            <a:ext cx="2170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/>
              <a:t>O = Organic layer</a:t>
            </a:r>
          </a:p>
          <a:p>
            <a:r>
              <a:rPr lang="de-DE" altLang="de-DE" sz="1200"/>
              <a:t>A = 0-5 cm of the mineral soil</a:t>
            </a:r>
          </a:p>
          <a:p>
            <a:endParaRPr lang="de-DE" altLang="de-DE" sz="120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594A183F-4F73-4CAC-AE17-FDD073A65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2"/>
    </mc:Choice>
    <mc:Fallback xmlns="">
      <p:transition spd="slow" advTm="3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80" x="2432050" y="2057400"/>
          <p14:tracePt t="2310" x="2424113" y="2065338"/>
          <p14:tracePt t="2318" x="2416175" y="2065338"/>
          <p14:tracePt t="2326" x="2400300" y="2065338"/>
          <p14:tracePt t="2334" x="2384425" y="2065338"/>
          <p14:tracePt t="2342" x="2366963" y="2065338"/>
          <p14:tracePt t="2350" x="2351088" y="2065338"/>
          <p14:tracePt t="2358" x="2327275" y="2065338"/>
          <p14:tracePt t="2366" x="2319338" y="2065338"/>
          <p14:tracePt t="2374" x="2287588" y="2073275"/>
          <p14:tracePt t="2382" x="2263775" y="2081213"/>
          <p14:tracePt t="2390" x="2239963" y="2081213"/>
          <p14:tracePt t="2398" x="2216150" y="2089150"/>
          <p14:tracePt t="2405" x="2200275" y="2105025"/>
          <p14:tracePt t="2413" x="2184400" y="2112963"/>
          <p14:tracePt t="2421" x="2160588" y="2136775"/>
          <p14:tracePt t="2429" x="2128838" y="2160588"/>
          <p14:tracePt t="2437" x="2089150" y="2184400"/>
          <p14:tracePt t="2446" x="2049463" y="2216150"/>
          <p14:tracePt t="2453" x="2000250" y="2257425"/>
          <p14:tracePt t="2462" x="1968500" y="2289175"/>
          <p14:tracePt t="2471" x="1912938" y="2328863"/>
          <p14:tracePt t="2478" x="1865313" y="2360613"/>
          <p14:tracePt t="2486" x="1833563" y="2392363"/>
          <p14:tracePt t="2494" x="1793875" y="2424113"/>
          <p14:tracePt t="2503" x="1762125" y="2447925"/>
          <p14:tracePt t="2510" x="1746250" y="2463800"/>
          <p14:tracePt t="2518" x="1722438" y="2495550"/>
          <p14:tracePt t="2526" x="1706563" y="2519363"/>
          <p14:tracePt t="2534" x="1682750" y="2551113"/>
          <p14:tracePt t="2542" x="1658938" y="2576513"/>
          <p14:tracePt t="2550" x="1641475" y="2616200"/>
          <p14:tracePt t="2558" x="1617663" y="2647950"/>
          <p14:tracePt t="2566" x="1593850" y="2671763"/>
          <p14:tracePt t="2574" x="1585913" y="2711450"/>
          <p14:tracePt t="2582" x="1570038" y="2735263"/>
          <p14:tracePt t="2590" x="1554163" y="2759075"/>
          <p14:tracePt t="2598" x="1546225" y="2790825"/>
          <p14:tracePt t="2606" x="1546225" y="2822575"/>
          <p14:tracePt t="2614" x="1538288" y="2846388"/>
          <p14:tracePt t="2622" x="1530350" y="2878138"/>
          <p14:tracePt t="2630" x="1522413" y="2894013"/>
          <p14:tracePt t="2638" x="1522413" y="2919413"/>
          <p14:tracePt t="2647" x="1522413" y="2935288"/>
          <p14:tracePt t="2654" x="1522413" y="2951163"/>
          <p14:tracePt t="2662" x="1522413" y="2967038"/>
          <p14:tracePt t="2670" x="1522413" y="2982913"/>
          <p14:tracePt t="2678" x="1522413" y="2998788"/>
          <p14:tracePt t="2687" x="1522413" y="3014663"/>
          <p14:tracePt t="2694" x="1522413" y="3030538"/>
          <p14:tracePt t="2703" x="1522413" y="3046413"/>
          <p14:tracePt t="2710" x="1538288" y="3070225"/>
          <p14:tracePt t="2718" x="1538288" y="3086100"/>
          <p14:tracePt t="2726" x="1562100" y="3109913"/>
          <p14:tracePt t="2734" x="1570038" y="3133725"/>
          <p14:tracePt t="2742" x="1593850" y="3149600"/>
          <p14:tracePt t="2750" x="1617663" y="3181350"/>
          <p14:tracePt t="2758" x="1651000" y="3197225"/>
          <p14:tracePt t="2767" x="1674813" y="3221038"/>
          <p14:tracePt t="2774" x="1714500" y="3244850"/>
          <p14:tracePt t="2782" x="1738313" y="3252788"/>
          <p14:tracePt t="2790" x="1762125" y="3270250"/>
          <p14:tracePt t="2798" x="1801813" y="3286125"/>
          <p14:tracePt t="2806" x="1849438" y="3302000"/>
          <p14:tracePt t="2814" x="1881188" y="3302000"/>
          <p14:tracePt t="2822" x="1912938" y="3309938"/>
          <p14:tracePt t="2830" x="1960563" y="3317875"/>
          <p14:tracePt t="2839" x="1992313" y="3317875"/>
          <p14:tracePt t="2846" x="2049463" y="3317875"/>
          <p14:tracePt t="2854" x="2089150" y="3317875"/>
          <p14:tracePt t="2862" x="2136775" y="3317875"/>
          <p14:tracePt t="2871" x="2192338" y="3317875"/>
          <p14:tracePt t="2878" x="2224088" y="3309938"/>
          <p14:tracePt t="2887" x="2255838" y="3309938"/>
          <p14:tracePt t="2894" x="2295525" y="3294063"/>
          <p14:tracePt t="2903" x="2327275" y="3278188"/>
          <p14:tracePt t="2910" x="2359025" y="3252788"/>
          <p14:tracePt t="2920" x="2384425" y="3244850"/>
          <p14:tracePt t="2926" x="2400300" y="3221038"/>
          <p14:tracePt t="2934" x="2424113" y="3197225"/>
          <p14:tracePt t="2942" x="2439988" y="3173413"/>
          <p14:tracePt t="2950" x="2447925" y="3149600"/>
          <p14:tracePt t="2958" x="2463800" y="3133725"/>
          <p14:tracePt t="2966" x="2471738" y="3117850"/>
          <p14:tracePt t="2974" x="2479675" y="3101975"/>
          <p14:tracePt t="2982" x="2487613" y="3078163"/>
          <p14:tracePt t="2990" x="2487613" y="3054350"/>
          <p14:tracePt t="2998" x="2495550" y="3030538"/>
          <p14:tracePt t="3006" x="2503488" y="3006725"/>
          <p14:tracePt t="3014" x="2511425" y="2982913"/>
          <p14:tracePt t="3023" x="2511425" y="2974975"/>
          <p14:tracePt t="3030" x="2511425" y="2959100"/>
          <p14:tracePt t="3037" x="2511425" y="2943225"/>
          <p14:tracePt t="3046" x="2511425" y="2919413"/>
          <p14:tracePt t="3054" x="2511425" y="2894013"/>
          <p14:tracePt t="3062" x="2503488" y="2870200"/>
          <p14:tracePt t="3070" x="2495550" y="2854325"/>
          <p14:tracePt t="3078" x="2479675" y="2838450"/>
          <p14:tracePt t="3087" x="2471738" y="2822575"/>
          <p14:tracePt t="3094" x="2439988" y="2798763"/>
          <p14:tracePt t="3104" x="2416175" y="2782888"/>
          <p14:tracePt t="3110" x="2384425" y="2759075"/>
          <p14:tracePt t="3118" x="2359025" y="2735263"/>
          <p14:tracePt t="3127" x="2327275" y="2719388"/>
          <p14:tracePt t="3134" x="2303463" y="2703513"/>
          <p14:tracePt t="3142" x="2279650" y="2687638"/>
          <p14:tracePt t="3150" x="2263775" y="2687638"/>
          <p14:tracePt t="3157" x="2239963" y="2679700"/>
          <p14:tracePt t="3166" x="2216150" y="2671763"/>
          <p14:tracePt t="3174" x="2176463" y="2663825"/>
          <p14:tracePt t="3182" x="2120900" y="2647950"/>
          <p14:tracePt t="3191" x="2065338" y="2640013"/>
          <p14:tracePt t="3198" x="2000250" y="2624138"/>
          <p14:tracePt t="3207" x="1928813" y="2616200"/>
          <p14:tracePt t="3214" x="1881188" y="2608263"/>
          <p14:tracePt t="3224" x="1825625" y="2600325"/>
          <p14:tracePt t="3230" x="1778000" y="2600325"/>
          <p14:tracePt t="3239" x="1738313" y="2600325"/>
          <p14:tracePt t="3247" x="1690688" y="2600325"/>
          <p14:tracePt t="3255" x="1658938" y="2600325"/>
          <p14:tracePt t="3262" x="1625600" y="2600325"/>
          <p14:tracePt t="3271" x="1601788" y="2600325"/>
          <p14:tracePt t="3278" x="1585913" y="2600325"/>
          <p14:tracePt t="3287" x="1570038" y="2600325"/>
          <p14:tracePt t="3294" x="1554163" y="2600325"/>
          <p14:tracePt t="3306" x="1538288" y="2600325"/>
          <p14:tracePt t="3310" x="1522413" y="2600325"/>
          <p14:tracePt t="3319" x="1514475" y="2600325"/>
          <p14:tracePt t="3325" x="1506538" y="2600325"/>
          <p14:tracePt t="3454" x="0" y="0"/>
        </p14:tracePtLst>
        <p14:tracePtLst>
          <p14:tracePt t="8136" x="598488" y="5246688"/>
          <p14:tracePt t="8190" x="622300" y="5246688"/>
          <p14:tracePt t="8198" x="646113" y="5246688"/>
          <p14:tracePt t="8206" x="677863" y="5246688"/>
          <p14:tracePt t="8214" x="709613" y="5246688"/>
          <p14:tracePt t="8222" x="725488" y="5238750"/>
          <p14:tracePt t="8230" x="741363" y="5230813"/>
          <p14:tracePt t="8238" x="765175" y="5230813"/>
          <p14:tracePt t="8246" x="773113" y="5222875"/>
          <p14:tracePt t="8255" x="781050" y="5214938"/>
          <p14:tracePt t="8262" x="796925" y="5214938"/>
          <p14:tracePt t="8278" x="812800" y="5207000"/>
          <p14:tracePt t="8286" x="820738" y="5207000"/>
          <p14:tracePt t="8294" x="828675" y="5207000"/>
          <p14:tracePt t="8303" x="836613" y="5207000"/>
          <p14:tracePt t="8310" x="844550" y="5207000"/>
          <p14:tracePt t="8318" x="860425" y="5207000"/>
          <p14:tracePt t="8326" x="868363" y="5207000"/>
          <p14:tracePt t="8334" x="876300" y="5207000"/>
          <p14:tracePt t="8342" x="892175" y="5207000"/>
          <p14:tracePt t="8358" x="900113" y="5207000"/>
          <p14:tracePt t="8374" x="917575" y="5207000"/>
          <p14:tracePt t="8390" x="925513" y="5207000"/>
          <p14:tracePt t="8398" x="941388" y="5207000"/>
          <p14:tracePt t="8406" x="949325" y="5207000"/>
          <p14:tracePt t="8422" x="957263" y="5207000"/>
          <p14:tracePt t="8438" x="965200" y="5207000"/>
          <p14:tracePt t="8446" x="973138" y="5214938"/>
          <p14:tracePt t="8542" x="981075" y="5222875"/>
          <p14:tracePt t="8670" x="989013" y="5222875"/>
          <p14:tracePt t="8709" x="0" y="0"/>
        </p14:tracePtLst>
        <p14:tracePtLst>
          <p14:tracePt t="13800" x="1674813" y="5294313"/>
          <p14:tracePt t="13894" x="1682750" y="5294313"/>
          <p14:tracePt t="13902" x="1690688" y="5294313"/>
          <p14:tracePt t="13909" x="1706563" y="5302250"/>
          <p14:tracePt t="13925" x="1714500" y="5302250"/>
          <p14:tracePt t="13933" x="1730375" y="5302250"/>
          <p14:tracePt t="13941" x="1738313" y="5310188"/>
          <p14:tracePt t="13950" x="1746250" y="5310188"/>
          <p14:tracePt t="13957" x="1762125" y="5319713"/>
          <p14:tracePt t="13965" x="1778000" y="5319713"/>
          <p14:tracePt t="13973" x="1801813" y="5319713"/>
          <p14:tracePt t="13988" x="1817688" y="5319713"/>
          <p14:tracePt t="13989" x="1849438" y="5319713"/>
          <p14:tracePt t="13997" x="1857375" y="5319713"/>
          <p14:tracePt t="14005" x="1881188" y="5327650"/>
          <p14:tracePt t="14014" x="1889125" y="5327650"/>
          <p14:tracePt t="14021" x="1912938" y="5335588"/>
          <p14:tracePt t="14030" x="1928813" y="5343525"/>
          <p14:tracePt t="14038" x="1936750" y="5343525"/>
          <p14:tracePt t="14045" x="1944688" y="5343525"/>
          <p14:tracePt t="14053" x="1976438" y="5351463"/>
          <p14:tracePt t="14062" x="1984375" y="5351463"/>
          <p14:tracePt t="14070" x="1992313" y="5351463"/>
          <p14:tracePt t="14078" x="2017713" y="5359400"/>
          <p14:tracePt t="14085" x="2025650" y="5359400"/>
          <p14:tracePt t="14093" x="2033588" y="5359400"/>
          <p14:tracePt t="14101" x="2041525" y="5359400"/>
          <p14:tracePt t="14109" x="2049463" y="5359400"/>
          <p14:tracePt t="14125" x="2057400" y="5359400"/>
          <p14:tracePt t="14133" x="2065338" y="5359400"/>
          <p14:tracePt t="14150" x="2073275" y="5359400"/>
          <p14:tracePt t="14173" x="2081213" y="5359400"/>
          <p14:tracePt t="14182" x="2089150" y="5359400"/>
          <p14:tracePt t="14190" x="2097088" y="5359400"/>
          <p14:tracePt t="1439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4">
            <a:extLst>
              <a:ext uri="{FF2B5EF4-FFF2-40B4-BE49-F238E27FC236}">
                <a16:creationId xmlns:a16="http://schemas.microsoft.com/office/drawing/2014/main" id="{1057DD3A-12E6-49D4-BE45-C20C19AD513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6042454-BE0A-408E-9462-2AA5CDAC49EF}" type="slidenum">
              <a:rPr lang="de-DE" altLang="de-DE" sz="1200" smtClean="0">
                <a:solidFill>
                  <a:srgbClr val="828480"/>
                </a:solidFill>
              </a:rPr>
              <a:pPr/>
              <a:t>5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23555" name="Datumsplatzhalter 3">
            <a:extLst>
              <a:ext uri="{FF2B5EF4-FFF2-40B4-BE49-F238E27FC236}">
                <a16:creationId xmlns:a16="http://schemas.microsoft.com/office/drawing/2014/main" id="{5E753638-7A3F-4FF1-AF71-2905C3EED087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BA926852-63A0-4422-BDA2-482827FFB900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pic>
        <p:nvPicPr>
          <p:cNvPr id="23556" name="Grafik 2">
            <a:extLst>
              <a:ext uri="{FF2B5EF4-FFF2-40B4-BE49-F238E27FC236}">
                <a16:creationId xmlns:a16="http://schemas.microsoft.com/office/drawing/2014/main" id="{57CE3E7C-EEBB-4233-8BDE-46A0695A6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1241425"/>
            <a:ext cx="2463800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4" descr="Ein Bild, das Karte, Text enthält.&#10;&#10;Automatisch generierte Beschreibung">
            <a:extLst>
              <a:ext uri="{FF2B5EF4-FFF2-40B4-BE49-F238E27FC236}">
                <a16:creationId xmlns:a16="http://schemas.microsoft.com/office/drawing/2014/main" id="{3C619FE8-BCBB-44BE-83A7-F890AC221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1249363"/>
            <a:ext cx="6664325" cy="471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Rechteck 5">
            <a:extLst>
              <a:ext uri="{FF2B5EF4-FFF2-40B4-BE49-F238E27FC236}">
                <a16:creationId xmlns:a16="http://schemas.microsoft.com/office/drawing/2014/main" id="{BBF257FE-6ACA-489A-9F92-EAD9D54F5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6363" y="1322388"/>
            <a:ext cx="6230937" cy="4535487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cxnSp>
        <p:nvCxnSpPr>
          <p:cNvPr id="23559" name="Gerader Verbinder 8">
            <a:extLst>
              <a:ext uri="{FF2B5EF4-FFF2-40B4-BE49-F238E27FC236}">
                <a16:creationId xmlns:a16="http://schemas.microsoft.com/office/drawing/2014/main" id="{E1C965A3-1F95-4C26-BDA5-24F76980B27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01825" y="2860675"/>
            <a:ext cx="744538" cy="325438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560" name="Rechteck 9">
            <a:extLst>
              <a:ext uri="{FF2B5EF4-FFF2-40B4-BE49-F238E27FC236}">
                <a16:creationId xmlns:a16="http://schemas.microsoft.com/office/drawing/2014/main" id="{9D8A8756-B2EE-40AC-95F8-30269B2FD4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125538"/>
            <a:ext cx="2535238" cy="196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3561" name="Rechteck 12">
            <a:extLst>
              <a:ext uri="{FF2B5EF4-FFF2-40B4-BE49-F238E27FC236}">
                <a16:creationId xmlns:a16="http://schemas.microsoft.com/office/drawing/2014/main" id="{1ECBCFC9-298D-419E-9A10-9459A0C3F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350" y="1277938"/>
            <a:ext cx="260350" cy="32686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graphicFrame>
        <p:nvGraphicFramePr>
          <p:cNvPr id="17" name="Tabelle 17">
            <a:extLst>
              <a:ext uri="{FF2B5EF4-FFF2-40B4-BE49-F238E27FC236}">
                <a16:creationId xmlns:a16="http://schemas.microsoft.com/office/drawing/2014/main" id="{A3E92A8B-C290-4E81-B812-8B00BCA2BB02}"/>
              </a:ext>
            </a:extLst>
          </p:cNvPr>
          <p:cNvGraphicFramePr>
            <a:graphicFrameLocks noGrp="1"/>
          </p:cNvGraphicFramePr>
          <p:nvPr/>
        </p:nvGraphicFramePr>
        <p:xfrm>
          <a:off x="198438" y="4533900"/>
          <a:ext cx="2197100" cy="13271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8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2383">
                <a:tc gridSpan="2"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Samples</a:t>
                      </a:r>
                    </a:p>
                  </a:txBody>
                  <a:tcPr marL="91476" marR="91476" marT="45718" marB="45718"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2383"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O</a:t>
                      </a:r>
                    </a:p>
                  </a:txBody>
                  <a:tcPr marL="91476" marR="91476" marT="45718" marB="45718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bg1"/>
                          </a:solidFill>
                        </a:rPr>
                        <a:t>A</a:t>
                      </a:r>
                    </a:p>
                  </a:txBody>
                  <a:tcPr marL="91476" marR="91476" marT="45718" marB="45718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2383"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222</a:t>
                      </a:r>
                    </a:p>
                  </a:txBody>
                  <a:tcPr marL="91476" marR="91476" marT="45718" marB="45718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dirty="0"/>
                        <a:t>244</a:t>
                      </a:r>
                    </a:p>
                  </a:txBody>
                  <a:tcPr marL="91476" marR="91476" marT="45718" marB="45718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ectangle 2">
            <a:extLst>
              <a:ext uri="{FF2B5EF4-FFF2-40B4-BE49-F238E27FC236}">
                <a16:creationId xmlns:a16="http://schemas.microsoft.com/office/drawing/2014/main" id="{32ECDD06-969F-439D-8249-DAA40CD3E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study</a:t>
            </a:r>
            <a:r>
              <a:rPr lang="de-DE" altLang="de-DE" sz="2000" b="1" dirty="0"/>
              <a:t> </a:t>
            </a:r>
            <a:r>
              <a:rPr lang="de-DE" altLang="de-DE" sz="2000" b="1" dirty="0" err="1"/>
              <a:t>area</a:t>
            </a:r>
            <a:endParaRPr lang="de-DE" altLang="de-DE" sz="2000" b="1" kern="0" dirty="0"/>
          </a:p>
        </p:txBody>
      </p:sp>
      <p:sp>
        <p:nvSpPr>
          <p:cNvPr id="23576" name="Rechteck 1">
            <a:extLst>
              <a:ext uri="{FF2B5EF4-FFF2-40B4-BE49-F238E27FC236}">
                <a16:creationId xmlns:a16="http://schemas.microsoft.com/office/drawing/2014/main" id="{C3CC841B-51F6-404A-BDC0-3E789E9EAA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2063" y="3200400"/>
            <a:ext cx="468312" cy="39528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3577" name="Rechteck 12">
            <a:extLst>
              <a:ext uri="{FF2B5EF4-FFF2-40B4-BE49-F238E27FC236}">
                <a16:creationId xmlns:a16="http://schemas.microsoft.com/office/drawing/2014/main" id="{05D7CB59-007D-4BAE-A4EF-8849EBEF0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3" y="2376488"/>
            <a:ext cx="468312" cy="3968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3578" name="Rechteck 13">
            <a:extLst>
              <a:ext uri="{FF2B5EF4-FFF2-40B4-BE49-F238E27FC236}">
                <a16:creationId xmlns:a16="http://schemas.microsoft.com/office/drawing/2014/main" id="{AB956065-CF7B-4D6A-B414-580CE647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5913" y="1651000"/>
            <a:ext cx="677862" cy="396875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3579" name="Textfeld 2">
            <a:extLst>
              <a:ext uri="{FF2B5EF4-FFF2-40B4-BE49-F238E27FC236}">
                <a16:creationId xmlns:a16="http://schemas.microsoft.com/office/drawing/2014/main" id="{FD7E1B18-A354-4A0E-8496-6EB7E938D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7725" y="5986463"/>
            <a:ext cx="21701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/>
              <a:t>O = Organic layer</a:t>
            </a:r>
          </a:p>
          <a:p>
            <a:r>
              <a:rPr lang="de-DE" altLang="de-DE" sz="1200"/>
              <a:t>A = 0-5 cm of the mineral soil</a:t>
            </a:r>
          </a:p>
          <a:p>
            <a:endParaRPr lang="de-DE" altLang="de-DE" sz="120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5D5BC8E-E1CB-4A2A-8EAC-306BE7E5F0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65"/>
    </mc:Choice>
    <mc:Fallback xmlns="">
      <p:transition spd="slow" advTm="1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8" x="5070475" y="1514475"/>
          <p14:tracePt t="1534" x="5046663" y="1506538"/>
          <p14:tracePt t="1541" x="5030788" y="1506538"/>
          <p14:tracePt t="1550" x="5014913" y="1498600"/>
          <p14:tracePt t="1557" x="5006975" y="1490663"/>
          <p14:tracePt t="1565" x="4991100" y="1482725"/>
          <p14:tracePt t="1573" x="4967288" y="1482725"/>
          <p14:tracePt t="1581" x="4943475" y="1474788"/>
          <p14:tracePt t="1589" x="4926013" y="1466850"/>
          <p14:tracePt t="1598" x="4910138" y="1466850"/>
          <p14:tracePt t="1605" x="4878388" y="1458913"/>
          <p14:tracePt t="1612" x="4854575" y="1458913"/>
          <p14:tracePt t="1620" x="4830763" y="1450975"/>
          <p14:tracePt t="1628" x="4806950" y="1443038"/>
          <p14:tracePt t="1637" x="4783138" y="1443038"/>
          <p14:tracePt t="1644" x="4759325" y="1435100"/>
          <p14:tracePt t="1652" x="4735513" y="1427163"/>
          <p14:tracePt t="1660" x="4703763" y="1427163"/>
          <p14:tracePt t="1668" x="4672013" y="1419225"/>
          <p14:tracePt t="1677" x="4624388" y="1411288"/>
          <p14:tracePt t="1685" x="4600575" y="1411288"/>
          <p14:tracePt t="1693" x="4576763" y="1411288"/>
          <p14:tracePt t="1701" x="4543425" y="1411288"/>
          <p14:tracePt t="1709" x="4519613" y="1411288"/>
          <p14:tracePt t="1716" x="4495800" y="1411288"/>
          <p14:tracePt t="1725" x="4464050" y="1411288"/>
          <p14:tracePt t="1732" x="4432300" y="1411288"/>
          <p14:tracePt t="1741" x="4368800" y="1411288"/>
          <p14:tracePt t="1749" x="4305300" y="1419225"/>
          <p14:tracePt t="1757" x="4225925" y="1427163"/>
          <p14:tracePt t="1765" x="4137025" y="1443038"/>
          <p14:tracePt t="1773" x="4065588" y="1458913"/>
          <p14:tracePt t="1780" x="3986213" y="1474788"/>
          <p14:tracePt t="1788" x="3914775" y="1490663"/>
          <p14:tracePt t="1796" x="3833813" y="1522413"/>
          <p14:tracePt t="1804" x="3770313" y="1547813"/>
          <p14:tracePt t="1812" x="3706813" y="1571625"/>
          <p14:tracePt t="1821" x="3651250" y="1595438"/>
          <p14:tracePt t="1829" x="3603625" y="1619250"/>
          <p14:tracePt t="1837" x="3571875" y="1651000"/>
          <p14:tracePt t="1846" x="3540125" y="1674813"/>
          <p14:tracePt t="1853" x="3508375" y="1706563"/>
          <p14:tracePt t="1861" x="3492500" y="1730375"/>
          <p14:tracePt t="1869" x="3467100" y="1762125"/>
          <p14:tracePt t="1877" x="3451225" y="1785938"/>
          <p14:tracePt t="1885" x="3451225" y="1809750"/>
          <p14:tracePt t="1893" x="3435350" y="1841500"/>
          <p14:tracePt t="1901" x="3427413" y="1873250"/>
          <p14:tracePt t="1909" x="3419475" y="1906588"/>
          <p14:tracePt t="1918" x="3419475" y="1930400"/>
          <p14:tracePt t="1925" x="3419475" y="1962150"/>
          <p14:tracePt t="1935" x="3419475" y="2009775"/>
          <p14:tracePt t="1949" x="3419475" y="2097088"/>
          <p14:tracePt t="1957" x="3419475" y="2136775"/>
          <p14:tracePt t="1966" x="3419475" y="2176463"/>
          <p14:tracePt t="1974" x="3419475" y="2233613"/>
          <p14:tracePt t="1981" x="3427413" y="2281238"/>
          <p14:tracePt t="1989" x="3435350" y="2320925"/>
          <p14:tracePt t="1998" x="3443288" y="2392363"/>
          <p14:tracePt t="2005" x="3451225" y="2447925"/>
          <p14:tracePt t="2013" x="3467100" y="2511425"/>
          <p14:tracePt t="2021" x="3484563" y="2566988"/>
          <p14:tracePt t="2029" x="3492500" y="2624138"/>
          <p14:tracePt t="2037" x="3500438" y="2679700"/>
          <p14:tracePt t="2045" x="3508375" y="2727325"/>
          <p14:tracePt t="2053" x="3524250" y="2790825"/>
          <p14:tracePt t="2061" x="3532188" y="2838450"/>
          <p14:tracePt t="2069" x="3548063" y="2894013"/>
          <p14:tracePt t="2077" x="3563938" y="2951163"/>
          <p14:tracePt t="2087" x="3587750" y="3014663"/>
          <p14:tracePt t="2093" x="3611563" y="3078163"/>
          <p14:tracePt t="2102" x="3643313" y="3141663"/>
          <p14:tracePt t="2109" x="3667125" y="3205163"/>
          <p14:tracePt t="2117" x="3690938" y="3262313"/>
          <p14:tracePt t="2125" x="3714750" y="3317875"/>
          <p14:tracePt t="2133" x="3738563" y="3373438"/>
          <p14:tracePt t="2141" x="3770313" y="3421063"/>
          <p14:tracePt t="2149" x="3802063" y="3468688"/>
          <p14:tracePt t="2157" x="3825875" y="3524250"/>
          <p14:tracePt t="2165" x="3851275" y="3571875"/>
          <p14:tracePt t="2174" x="3883025" y="3621088"/>
          <p14:tracePt t="2181" x="3914775" y="3660775"/>
          <p14:tracePt t="2191" x="3938588" y="3708400"/>
          <p14:tracePt t="2198" x="3954463" y="3740150"/>
          <p14:tracePt t="2205" x="3978275" y="3779838"/>
          <p14:tracePt t="2213" x="4002088" y="3819525"/>
          <p14:tracePt t="2221" x="4033838" y="3859213"/>
          <p14:tracePt t="2229" x="4065588" y="3890963"/>
          <p14:tracePt t="2237" x="4097338" y="3930650"/>
          <p14:tracePt t="2245" x="4121150" y="3971925"/>
          <p14:tracePt t="2253" x="4152900" y="4011613"/>
          <p14:tracePt t="2261" x="4184650" y="4035425"/>
          <p14:tracePt t="2269" x="4225925" y="4067175"/>
          <p14:tracePt t="2277" x="4257675" y="4098925"/>
          <p14:tracePt t="2285" x="4305300" y="4130675"/>
          <p14:tracePt t="2294" x="4368800" y="4170363"/>
          <p14:tracePt t="2301" x="4432300" y="4210050"/>
          <p14:tracePt t="2309" x="4503738" y="4249738"/>
          <p14:tracePt t="2318" x="4584700" y="4291013"/>
          <p14:tracePt t="2325" x="4648200" y="4338638"/>
          <p14:tracePt t="2333" x="4727575" y="4370388"/>
          <p14:tracePt t="2341" x="4783138" y="4394200"/>
          <p14:tracePt t="2349" x="4830763" y="4418013"/>
          <p14:tracePt t="2357" x="4878388" y="4433888"/>
          <p14:tracePt t="2365" x="4933950" y="4449763"/>
          <p14:tracePt t="2373" x="4991100" y="4473575"/>
          <p14:tracePt t="2382" x="5054600" y="4489450"/>
          <p14:tracePt t="2390" x="5133975" y="4505325"/>
          <p14:tracePt t="2398" x="5221288" y="4529138"/>
          <p14:tracePt t="2406" x="5318125" y="4545013"/>
          <p14:tracePt t="2414" x="5413375" y="4560888"/>
          <p14:tracePt t="2422" x="5500688" y="4568825"/>
          <p14:tracePt t="2429" x="5572125" y="4568825"/>
          <p14:tracePt t="2438" x="5643563" y="4568825"/>
          <p14:tracePt t="2445" x="5724525" y="4568825"/>
          <p14:tracePt t="2453" x="5772150" y="4568825"/>
          <p14:tracePt t="2461" x="5843588" y="4568825"/>
          <p14:tracePt t="2469" x="5883275" y="4560888"/>
          <p14:tracePt t="2477" x="5922963" y="4552950"/>
          <p14:tracePt t="2485" x="5954713" y="4537075"/>
          <p14:tracePt t="2493" x="5978525" y="4537075"/>
          <p14:tracePt t="2501" x="6002338" y="4521200"/>
          <p14:tracePt t="2509" x="6034088" y="4505325"/>
          <p14:tracePt t="2517" x="6059488" y="4489450"/>
          <p14:tracePt t="2525" x="6083300" y="4465638"/>
          <p14:tracePt t="2533" x="6099175" y="4449763"/>
          <p14:tracePt t="2541" x="6115050" y="4425950"/>
          <p14:tracePt t="2549" x="6138863" y="4394200"/>
          <p14:tracePt t="2557" x="6162675" y="4370388"/>
          <p14:tracePt t="2565" x="6178550" y="4338638"/>
          <p14:tracePt t="2573" x="6202363" y="4298950"/>
          <p14:tracePt t="2582" x="6226175" y="4265613"/>
          <p14:tracePt t="2589" x="6242050" y="4225925"/>
          <p14:tracePt t="2598" x="6242050" y="4202113"/>
          <p14:tracePt t="2605" x="6249988" y="4178300"/>
          <p14:tracePt t="2612" x="6257925" y="4146550"/>
          <p14:tracePt t="2620" x="6265863" y="4106863"/>
          <p14:tracePt t="2628" x="6273800" y="4067175"/>
          <p14:tracePt t="2636" x="6273800" y="4035425"/>
          <p14:tracePt t="2644" x="6273800" y="4003675"/>
          <p14:tracePt t="2652" x="6273800" y="3956050"/>
          <p14:tracePt t="2660" x="6273800" y="3914775"/>
          <p14:tracePt t="2668" x="6273800" y="3867150"/>
          <p14:tracePt t="2676" x="6273800" y="3827463"/>
          <p14:tracePt t="2684" x="6273800" y="3779838"/>
          <p14:tracePt t="2693" x="6273800" y="3740150"/>
          <p14:tracePt t="2701" x="6273800" y="3700463"/>
          <p14:tracePt t="2709" x="6273800" y="3644900"/>
          <p14:tracePt t="2717" x="6273800" y="3579813"/>
          <p14:tracePt t="2725" x="6265863" y="3524250"/>
          <p14:tracePt t="2732" x="6249988" y="3460750"/>
          <p14:tracePt t="2741" x="6242050" y="3389313"/>
          <p14:tracePt t="2748" x="6226175" y="3325813"/>
          <p14:tracePt t="2756" x="6210300" y="3252788"/>
          <p14:tracePt t="2764" x="6202363" y="3173413"/>
          <p14:tracePt t="2772" x="6178550" y="3101975"/>
          <p14:tracePt t="2780" x="6162675" y="3022600"/>
          <p14:tracePt t="2789" x="6138863" y="2943225"/>
          <p14:tracePt t="2797" x="6115050" y="2878138"/>
          <p14:tracePt t="2805" x="6091238" y="2806700"/>
          <p14:tracePt t="2813" x="6067425" y="2743200"/>
          <p14:tracePt t="2821" x="6043613" y="2679700"/>
          <p14:tracePt t="2829" x="6010275" y="2608263"/>
          <p14:tracePt t="2837" x="5986463" y="2551113"/>
          <p14:tracePt t="2845" x="5954713" y="2487613"/>
          <p14:tracePt t="2853" x="5922963" y="2424113"/>
          <p14:tracePt t="2862" x="5891213" y="2360613"/>
          <p14:tracePt t="2869" x="5859463" y="2305050"/>
          <p14:tracePt t="2877" x="5827713" y="2257425"/>
          <p14:tracePt t="2885" x="5788025" y="2208213"/>
          <p14:tracePt t="2893" x="5772150" y="2160588"/>
          <p14:tracePt t="2901" x="5740400" y="2120900"/>
          <p14:tracePt t="2909" x="5716588" y="2081213"/>
          <p14:tracePt t="2918" x="5684838" y="2041525"/>
          <p14:tracePt t="2925" x="5651500" y="2009775"/>
          <p14:tracePt t="2934" x="5619750" y="1970088"/>
          <p14:tracePt t="2951" x="5556250" y="1906588"/>
          <p14:tracePt t="2957" x="5516563" y="1881188"/>
          <p14:tracePt t="2965" x="5468938" y="1849438"/>
          <p14:tracePt t="2973" x="5421313" y="1809750"/>
          <p14:tracePt t="2982" x="5365750" y="1778000"/>
          <p14:tracePt t="2989" x="5292725" y="1738313"/>
          <p14:tracePt t="2998" x="5213350" y="1698625"/>
          <p14:tracePt t="3005" x="5149850" y="1658938"/>
          <p14:tracePt t="3014" x="5070475" y="1627188"/>
          <p14:tracePt t="3021" x="4999038" y="1603375"/>
          <p14:tracePt t="3029" x="4918075" y="1563688"/>
          <p14:tracePt t="3037" x="4846638" y="1538288"/>
          <p14:tracePt t="3045" x="4775200" y="1514475"/>
          <p14:tracePt t="3053" x="4703763" y="1482725"/>
          <p14:tracePt t="3062" x="4640263" y="1458913"/>
          <p14:tracePt t="3069" x="4592638" y="1435100"/>
          <p14:tracePt t="3077" x="4543425" y="1419225"/>
          <p14:tracePt t="3085" x="4495800" y="1403350"/>
          <p14:tracePt t="3093" x="4464050" y="1387475"/>
          <p14:tracePt t="3102" x="4424363" y="1379538"/>
          <p14:tracePt t="3109" x="4392613" y="1371600"/>
          <p14:tracePt t="3118" x="4360863" y="1363663"/>
          <p14:tracePt t="3125" x="4321175" y="1363663"/>
          <p14:tracePt t="3133" x="4281488" y="1355725"/>
          <p14:tracePt t="3141" x="4233863" y="1347788"/>
          <p14:tracePt t="3149" x="4210050" y="1347788"/>
          <p14:tracePt t="3157" x="4176713" y="1347788"/>
          <p14:tracePt t="3165" x="4152900" y="1347788"/>
          <p14:tracePt t="3173" x="4144963" y="1347788"/>
          <p14:tracePt t="3182" x="4137025" y="1347788"/>
          <p14:tracePt t="3190" x="4129088" y="1347788"/>
          <p14:tracePt t="3205" x="4121150" y="1347788"/>
          <p14:tracePt t="3215" x="4105275" y="1347788"/>
          <p14:tracePt t="3221" x="4089400" y="1347788"/>
          <p14:tracePt t="3229" x="4065588" y="1347788"/>
          <p14:tracePt t="3237" x="4041775" y="1355725"/>
          <p14:tracePt t="3245" x="4010025" y="1371600"/>
          <p14:tracePt t="3253" x="3986213" y="1379538"/>
          <p14:tracePt t="3261" x="3970338" y="1395413"/>
          <p14:tracePt t="3269" x="3946525" y="1411288"/>
          <p14:tracePt t="3277" x="3930650" y="1427163"/>
          <p14:tracePt t="3285" x="3922713" y="1443038"/>
          <p14:tracePt t="3294" x="3906838" y="1458913"/>
          <p14:tracePt t="3301" x="3898900" y="1474788"/>
          <p14:tracePt t="3310" x="3883025" y="1498600"/>
          <p14:tracePt t="3317" x="3883025" y="1514475"/>
          <p14:tracePt t="3325" x="3875088" y="1530350"/>
          <p14:tracePt t="3333" x="3867150" y="1547813"/>
          <p14:tracePt t="3341" x="3859213" y="1563688"/>
          <p14:tracePt t="3349" x="3859213" y="1587500"/>
          <p14:tracePt t="3357" x="3851275" y="1619250"/>
          <p14:tracePt t="3365" x="3851275" y="1635125"/>
          <p14:tracePt t="3373" x="3843338" y="1658938"/>
          <p14:tracePt t="3381" x="3833813" y="1690688"/>
          <p14:tracePt t="3389" x="3833813" y="1706563"/>
          <p14:tracePt t="3398" x="3825875" y="1754188"/>
          <p14:tracePt t="3405" x="3825875" y="1778000"/>
          <p14:tracePt t="3414" x="3825875" y="1809750"/>
          <p14:tracePt t="3421" x="3825875" y="1841500"/>
          <p14:tracePt t="3429" x="3825875" y="1873250"/>
          <p14:tracePt t="3437" x="3825875" y="1906588"/>
          <p14:tracePt t="3445" x="3825875" y="1946275"/>
          <p14:tracePt t="3453" x="3825875" y="1993900"/>
          <p14:tracePt t="3461" x="3825875" y="2033588"/>
          <p14:tracePt t="3469" x="3825875" y="2081213"/>
          <p14:tracePt t="3477" x="3825875" y="2120900"/>
          <p14:tracePt t="3485" x="3825875" y="2184400"/>
          <p14:tracePt t="3494" x="3833813" y="2233613"/>
          <p14:tracePt t="3501" x="3843338" y="2289175"/>
          <p14:tracePt t="3510" x="3851275" y="2344738"/>
          <p14:tracePt t="3518" x="3867150" y="2400300"/>
          <p14:tracePt t="3526" x="3875088" y="2447925"/>
          <p14:tracePt t="3533" x="3883025" y="2495550"/>
          <p14:tracePt t="3542" x="3890963" y="2543175"/>
          <p14:tracePt t="3549" x="3906838" y="2584450"/>
          <p14:tracePt t="3557" x="3914775" y="2640013"/>
          <p14:tracePt t="3565" x="3922713" y="2687638"/>
          <p14:tracePt t="3573" x="3930650" y="2719388"/>
          <p14:tracePt t="3582" x="3946525" y="2767013"/>
          <p14:tracePt t="3589" x="3954463" y="2798763"/>
          <p14:tracePt t="3596" x="3954463" y="2846388"/>
          <p14:tracePt t="3604" x="3962400" y="2894013"/>
          <p14:tracePt t="3613" x="3978275" y="2935288"/>
          <p14:tracePt t="3620" x="3994150" y="2982913"/>
          <p14:tracePt t="3628" x="4017963" y="3038475"/>
          <p14:tracePt t="3636" x="4033838" y="3086100"/>
          <p14:tracePt t="3645" x="4057650" y="3133725"/>
          <p14:tracePt t="3652" x="4073525" y="3181350"/>
          <p14:tracePt t="3661" x="4097338" y="3228975"/>
          <p14:tracePt t="3669" x="4113213" y="3262313"/>
          <p14:tracePt t="3677" x="4129088" y="3302000"/>
          <p14:tracePt t="3685" x="4137025" y="3333750"/>
          <p14:tracePt t="3693" x="4152900" y="3373438"/>
          <p14:tracePt t="3702" x="4168775" y="3405188"/>
          <p14:tracePt t="3709" x="4184650" y="3436938"/>
          <p14:tracePt t="3718" x="4192588" y="3460750"/>
          <p14:tracePt t="3726" x="4210050" y="3484563"/>
          <p14:tracePt t="3733" x="4225925" y="3508375"/>
          <p14:tracePt t="3741" x="4233863" y="3540125"/>
          <p14:tracePt t="3749" x="4257675" y="3571875"/>
          <p14:tracePt t="3757" x="4281488" y="3605213"/>
          <p14:tracePt t="3765" x="4289425" y="3629025"/>
          <p14:tracePt t="3773" x="4305300" y="3652838"/>
          <p14:tracePt t="3782" x="4321175" y="3684588"/>
          <p14:tracePt t="3789" x="4337050" y="3700463"/>
          <p14:tracePt t="3797" x="4360863" y="3732213"/>
          <p14:tracePt t="3805" x="4376738" y="3756025"/>
          <p14:tracePt t="3815" x="4408488" y="3787775"/>
          <p14:tracePt t="3821" x="4424363" y="3811588"/>
          <p14:tracePt t="3829" x="4448175" y="3843338"/>
          <p14:tracePt t="3837" x="4479925" y="3867150"/>
          <p14:tracePt t="3845" x="4503738" y="3898900"/>
          <p14:tracePt t="3853" x="4535488" y="3922713"/>
          <p14:tracePt t="3861" x="4559300" y="3948113"/>
          <p14:tracePt t="3869" x="4600575" y="3979863"/>
          <p14:tracePt t="3877" x="4632325" y="4011613"/>
          <p14:tracePt t="3885" x="4656138" y="4035425"/>
          <p14:tracePt t="3893" x="4687888" y="4059238"/>
          <p14:tracePt t="3901" x="4727575" y="4083050"/>
          <p14:tracePt t="3909" x="4751388" y="4106863"/>
          <p14:tracePt t="3919" x="4791075" y="4130675"/>
          <p14:tracePt t="3925" x="4814888" y="4154488"/>
          <p14:tracePt t="3935" x="4854575" y="4170363"/>
          <p14:tracePt t="3941" x="4894263" y="4194175"/>
          <p14:tracePt t="3951" x="4918075" y="4217988"/>
          <p14:tracePt t="3957" x="4951413" y="4233863"/>
          <p14:tracePt t="3965" x="4983163" y="4257675"/>
          <p14:tracePt t="3973" x="5014913" y="4273550"/>
          <p14:tracePt t="3981" x="5038725" y="4281488"/>
          <p14:tracePt t="3989" x="5054600" y="4281488"/>
          <p14:tracePt t="3997" x="5062538" y="4281488"/>
          <p14:tracePt t="4005" x="5070475" y="4281488"/>
          <p14:tracePt t="4015" x="5086350" y="4291013"/>
          <p14:tracePt t="4029" x="5094288" y="4291013"/>
          <p14:tracePt t="4037" x="5102225" y="4291013"/>
          <p14:tracePt t="4045" x="5118100" y="4291013"/>
          <p14:tracePt t="4054" x="5133975" y="4291013"/>
          <p14:tracePt t="4061" x="5149850" y="4291013"/>
          <p14:tracePt t="4069" x="5173663" y="4291013"/>
          <p14:tracePt t="4077" x="5181600" y="4291013"/>
          <p14:tracePt t="4085" x="5197475" y="4291013"/>
          <p14:tracePt t="4093" x="5205413" y="4291013"/>
          <p14:tracePt t="4141" x="5213350" y="4291013"/>
          <p14:tracePt t="4325" x="0" y="0"/>
        </p14:tracePtLst>
        <p14:tracePtLst>
          <p14:tracePt t="4928" x="8043863" y="3468688"/>
          <p14:tracePt t="4933" x="8043863" y="3444875"/>
          <p14:tracePt t="4941" x="8035925" y="3421063"/>
          <p14:tracePt t="4966" x="7980363" y="3278188"/>
          <p14:tracePt t="4973" x="7948613" y="3189288"/>
          <p14:tracePt t="4981" x="7900988" y="3078163"/>
          <p14:tracePt t="4989" x="7820025" y="2951163"/>
          <p14:tracePt t="4997" x="7724775" y="2782888"/>
          <p14:tracePt t="5005" x="7605713" y="2608263"/>
          <p14:tracePt t="5015" x="7461250" y="2424113"/>
          <p14:tracePt t="5021" x="7286625" y="2241550"/>
          <p14:tracePt t="5029" x="7086600" y="2049463"/>
          <p14:tracePt t="5037" x="6919913" y="1898650"/>
          <p14:tracePt t="5045" x="6784975" y="1778000"/>
          <p14:tracePt t="5053" x="6632575" y="1690688"/>
          <p14:tracePt t="5061" x="6505575" y="1619250"/>
          <p14:tracePt t="5069" x="6418263" y="1571625"/>
          <p14:tracePt t="5077" x="6337300" y="1547813"/>
          <p14:tracePt t="5085" x="6265863" y="1522413"/>
          <p14:tracePt t="5093" x="6194425" y="1514475"/>
          <p14:tracePt t="5103" x="6122988" y="1514475"/>
          <p14:tracePt t="5109" x="6002338" y="1522413"/>
          <p14:tracePt t="5117" x="5843588" y="1547813"/>
          <p14:tracePt t="5125" x="5627688" y="1579563"/>
          <p14:tracePt t="5134" x="5334000" y="1635125"/>
          <p14:tracePt t="5141" x="5038725" y="1690688"/>
          <p14:tracePt t="5149" x="4743450" y="1754188"/>
          <p14:tracePt t="5157" x="4440238" y="1817688"/>
          <p14:tracePt t="5165" x="4184650" y="1873250"/>
          <p14:tracePt t="5173" x="3930650" y="1930400"/>
          <p14:tracePt t="5181" x="3722688" y="1970088"/>
          <p14:tracePt t="5189" x="3532188" y="2001838"/>
          <p14:tracePt t="5197" x="3363913" y="2033588"/>
          <p14:tracePt t="5205" x="3213100" y="2081213"/>
          <p14:tracePt t="5215" x="3084513" y="2105025"/>
          <p14:tracePt t="5221" x="2973388" y="2144713"/>
          <p14:tracePt t="5229" x="2886075" y="2192338"/>
          <p14:tracePt t="5238" x="2782888" y="2249488"/>
          <p14:tracePt t="5245" x="2693988" y="2297113"/>
          <p14:tracePt t="5253" x="2606675" y="2352675"/>
          <p14:tracePt t="5261" x="2519363" y="2416175"/>
          <p14:tracePt t="5269" x="2432050" y="2471738"/>
          <p14:tracePt t="5277" x="2335213" y="2519363"/>
          <p14:tracePt t="5285" x="2255838" y="2576513"/>
          <p14:tracePt t="5293" x="2176463" y="2624138"/>
          <p14:tracePt t="5301" x="2112963" y="2679700"/>
          <p14:tracePt t="5309" x="2049463" y="2743200"/>
          <p14:tracePt t="5318" x="1992313" y="2798763"/>
          <p14:tracePt t="5325" x="1944688" y="2870200"/>
          <p14:tracePt t="5333" x="1905000" y="2935288"/>
          <p14:tracePt t="5340" x="1873250" y="3014663"/>
          <p14:tracePt t="5348" x="1841500" y="3094038"/>
          <p14:tracePt t="5356" x="1825625" y="3165475"/>
          <p14:tracePt t="5364" x="1809750" y="3252788"/>
          <p14:tracePt t="5372" x="1793875" y="3333750"/>
          <p14:tracePt t="5380" x="1785938" y="3405188"/>
          <p14:tracePt t="5388" x="1785938" y="3468688"/>
          <p14:tracePt t="5396" x="1785938" y="3532188"/>
          <p14:tracePt t="5404" x="1785938" y="3613150"/>
          <p14:tracePt t="5412" x="1801813" y="3676650"/>
          <p14:tracePt t="5420" x="1809750" y="3740150"/>
          <p14:tracePt t="5429" x="1817688" y="3803650"/>
          <p14:tracePt t="5437" x="1841500" y="3875088"/>
          <p14:tracePt t="5446" x="1857375" y="3938588"/>
          <p14:tracePt t="5453" x="1881188" y="3995738"/>
          <p14:tracePt t="5461" x="1920875" y="4059238"/>
          <p14:tracePt t="5469" x="1952625" y="4130675"/>
          <p14:tracePt t="5477" x="2000250" y="4202113"/>
          <p14:tracePt t="5485" x="2057400" y="4265613"/>
          <p14:tracePt t="5493" x="2105025" y="4330700"/>
          <p14:tracePt t="5501" x="2160588" y="4386263"/>
          <p14:tracePt t="5509" x="2208213" y="4433888"/>
          <p14:tracePt t="5517" x="2263775" y="4481513"/>
          <p14:tracePt t="5525" x="2327275" y="4521200"/>
          <p14:tracePt t="5537" x="2400300" y="4560888"/>
          <p14:tracePt t="5541" x="2495550" y="4608513"/>
          <p14:tracePt t="5549" x="2590800" y="4657725"/>
          <p14:tracePt t="5557" x="2717800" y="4705350"/>
          <p14:tracePt t="5566" x="2878138" y="4768850"/>
          <p14:tracePt t="5573" x="3052763" y="4816475"/>
          <p14:tracePt t="5581" x="3228975" y="4864100"/>
          <p14:tracePt t="5589" x="3395663" y="4895850"/>
          <p14:tracePt t="5597" x="3563938" y="4927600"/>
          <p14:tracePt t="5605" x="3706813" y="4959350"/>
          <p14:tracePt t="5615" x="3851275" y="4976813"/>
          <p14:tracePt t="5621" x="3962400" y="4984750"/>
          <p14:tracePt t="5629" x="4049713" y="4984750"/>
          <p14:tracePt t="5637" x="4144963" y="4984750"/>
          <p14:tracePt t="5645" x="4225925" y="4984750"/>
          <p14:tracePt t="5653" x="4321175" y="4984750"/>
          <p14:tracePt t="5661" x="4432300" y="4984750"/>
          <p14:tracePt t="5669" x="4559300" y="4967288"/>
          <p14:tracePt t="5677" x="4711700" y="4935538"/>
          <p14:tracePt t="5685" x="4894263" y="4911725"/>
          <p14:tracePt t="5693" x="5062538" y="4879975"/>
          <p14:tracePt t="5701" x="5237163" y="4832350"/>
          <p14:tracePt t="5709" x="5405438" y="4800600"/>
          <p14:tracePt t="5719" x="5572125" y="4768850"/>
          <p14:tracePt t="5725" x="5740400" y="4737100"/>
          <p14:tracePt t="5733" x="5875338" y="4697413"/>
          <p14:tracePt t="5741" x="6010275" y="4657725"/>
          <p14:tracePt t="5749" x="6146800" y="4584700"/>
          <p14:tracePt t="5757" x="6281738" y="4537075"/>
          <p14:tracePt t="5765" x="6410325" y="4473575"/>
          <p14:tracePt t="5774" x="6529388" y="4410075"/>
          <p14:tracePt t="5781" x="6640513" y="4346575"/>
          <p14:tracePt t="5789" x="6727825" y="4281488"/>
          <p14:tracePt t="5796" x="6808788" y="4217988"/>
          <p14:tracePt t="5804" x="6872288" y="4146550"/>
          <p14:tracePt t="5812" x="6911975" y="4083050"/>
          <p14:tracePt t="5820" x="6943725" y="4027488"/>
          <p14:tracePt t="5829" x="6967538" y="3956050"/>
          <p14:tracePt t="5836" x="6991350" y="3898900"/>
          <p14:tracePt t="5844" x="7007225" y="3835400"/>
          <p14:tracePt t="5852" x="7023100" y="3763963"/>
          <p14:tracePt t="5860" x="7046913" y="3700463"/>
          <p14:tracePt t="5868" x="7054850" y="3629025"/>
          <p14:tracePt t="5877" x="7062788" y="3540125"/>
          <p14:tracePt t="5885" x="7062788" y="3468688"/>
          <p14:tracePt t="5893" x="7062788" y="3381375"/>
          <p14:tracePt t="5901" x="7062788" y="3309938"/>
          <p14:tracePt t="5909" x="7062788" y="3228975"/>
          <p14:tracePt t="5917" x="7054850" y="3173413"/>
          <p14:tracePt t="5925" x="7046913" y="3117850"/>
          <p14:tracePt t="5933" x="7031038" y="3062288"/>
          <p14:tracePt t="5950" x="6991350" y="2951163"/>
          <p14:tracePt t="5957" x="6951663" y="2886075"/>
          <p14:tracePt t="5965" x="6911975" y="2806700"/>
          <p14:tracePt t="5973" x="6856413" y="2727325"/>
          <p14:tracePt t="5982" x="6808788" y="2640013"/>
          <p14:tracePt t="5989" x="6743700" y="2559050"/>
          <p14:tracePt t="5996" x="6688138" y="2487613"/>
          <p14:tracePt t="6004" x="6640513" y="2432050"/>
          <p14:tracePt t="6012" x="6592888" y="2384425"/>
          <p14:tracePt t="6020" x="6545263" y="2336800"/>
          <p14:tracePt t="6028" x="6497638" y="2305050"/>
          <p14:tracePt t="6036" x="6450013" y="2273300"/>
          <p14:tracePt t="6044" x="6402388" y="2241550"/>
          <p14:tracePt t="6052" x="6337300" y="2216150"/>
          <p14:tracePt t="6060" x="6289675" y="2192338"/>
          <p14:tracePt t="6068" x="6234113" y="2168525"/>
          <p14:tracePt t="6076" x="6162675" y="2152650"/>
          <p14:tracePt t="6084" x="6083300" y="2136775"/>
          <p14:tracePt t="6093" x="5994400" y="2120900"/>
          <p14:tracePt t="6101" x="5899150" y="2105025"/>
          <p14:tracePt t="6109" x="5795963" y="2081213"/>
          <p14:tracePt t="6116" x="5692775" y="2073275"/>
          <p14:tracePt t="6125" x="5572125" y="2065338"/>
          <p14:tracePt t="6133" x="5476875" y="2065338"/>
          <p14:tracePt t="6141" x="5373688" y="2065338"/>
          <p14:tracePt t="6149" x="5268913" y="2065338"/>
          <p14:tracePt t="6157" x="5149850" y="2065338"/>
          <p14:tracePt t="6165" x="5046663" y="2065338"/>
          <p14:tracePt t="6173" x="4926013" y="2065338"/>
          <p14:tracePt t="6181" x="4830763" y="2089150"/>
          <p14:tracePt t="6190" x="4743450" y="2105025"/>
          <p14:tracePt t="6197" x="4656138" y="2112963"/>
          <p14:tracePt t="6205" x="4584700" y="2136775"/>
          <p14:tracePt t="6214" x="4511675" y="2160588"/>
          <p14:tracePt t="6221" x="4448175" y="2184400"/>
          <p14:tracePt t="6229" x="4392613" y="2208213"/>
          <p14:tracePt t="6237" x="4337050" y="2224088"/>
          <p14:tracePt t="6245" x="4281488" y="2249488"/>
          <p14:tracePt t="6253" x="4233863" y="2273300"/>
          <p14:tracePt t="6261" x="4184650" y="2297113"/>
          <p14:tracePt t="6269" x="4144963" y="2328863"/>
          <p14:tracePt t="6277" x="4097338" y="2360613"/>
          <p14:tracePt t="6285" x="4057650" y="2400300"/>
          <p14:tracePt t="6293" x="4010025" y="2439988"/>
          <p14:tracePt t="6301" x="3962400" y="2471738"/>
          <p14:tracePt t="6310" x="3922713" y="2511425"/>
          <p14:tracePt t="6318" x="3883025" y="2559050"/>
          <p14:tracePt t="6325" x="3851275" y="2608263"/>
          <p14:tracePt t="6333" x="3817938" y="2655888"/>
          <p14:tracePt t="6341" x="3778250" y="2703513"/>
          <p14:tracePt t="6349" x="3746500" y="2767013"/>
          <p14:tracePt t="6357" x="3714750" y="2822575"/>
          <p14:tracePt t="6365" x="3675063" y="2886075"/>
          <p14:tracePt t="6373" x="3643313" y="2959100"/>
          <p14:tracePt t="6381" x="3619500" y="3022600"/>
          <p14:tracePt t="6389" x="3603625" y="3094038"/>
          <p14:tracePt t="6397" x="3587750" y="3157538"/>
          <p14:tracePt t="6406" x="3579813" y="3228975"/>
          <p14:tracePt t="6414" x="3563938" y="3286125"/>
          <p14:tracePt t="6421" x="3548063" y="3357563"/>
          <p14:tracePt t="6431" x="3540125" y="3413125"/>
          <p14:tracePt t="6437" x="3540125" y="3444875"/>
          <p14:tracePt t="6445" x="3540125" y="3492500"/>
          <p14:tracePt t="6453" x="3540125" y="3556000"/>
          <p14:tracePt t="6461" x="3540125" y="3613150"/>
          <p14:tracePt t="6469" x="3540125" y="3676650"/>
          <p14:tracePt t="6477" x="3548063" y="3740150"/>
          <p14:tracePt t="6485" x="3563938" y="3795713"/>
          <p14:tracePt t="6493" x="3571875" y="3867150"/>
          <p14:tracePt t="6501" x="3587750" y="3930650"/>
          <p14:tracePt t="6509" x="3603625" y="3995738"/>
          <p14:tracePt t="6518" x="3619500" y="4051300"/>
          <p14:tracePt t="6525" x="3627438" y="4106863"/>
          <p14:tracePt t="6533" x="3643313" y="4154488"/>
          <p14:tracePt t="6541" x="3659188" y="4202113"/>
          <p14:tracePt t="6548" x="3683000" y="4249738"/>
          <p14:tracePt t="6557" x="3690938" y="4281488"/>
          <p14:tracePt t="6565" x="3714750" y="4330700"/>
          <p14:tracePt t="6573" x="3738563" y="4370388"/>
          <p14:tracePt t="6581" x="3762375" y="4402138"/>
          <p14:tracePt t="6589" x="3786188" y="4441825"/>
          <p14:tracePt t="6597" x="3802063" y="4465638"/>
          <p14:tracePt t="6605" x="3825875" y="4497388"/>
          <p14:tracePt t="6614" x="3851275" y="4521200"/>
          <p14:tracePt t="6621" x="3867150" y="4545013"/>
          <p14:tracePt t="6629" x="3883025" y="4552950"/>
          <p14:tracePt t="6638" x="3906838" y="4568825"/>
          <p14:tracePt t="6644" x="3930650" y="4576763"/>
          <p14:tracePt t="6652" x="3946525" y="4584700"/>
          <p14:tracePt t="6660" x="3954463" y="4592638"/>
          <p14:tracePt t="6668" x="3970338" y="4592638"/>
          <p14:tracePt t="6676" x="3994150" y="4600575"/>
          <p14:tracePt t="6684" x="4017963" y="4600575"/>
          <p14:tracePt t="6692" x="4057650" y="4608513"/>
          <p14:tracePt t="6700" x="4089400" y="4616450"/>
          <p14:tracePt t="6708" x="4121150" y="4616450"/>
          <p14:tracePt t="6716" x="4168775" y="4616450"/>
          <p14:tracePt t="6726" x="4210050" y="4616450"/>
          <p14:tracePt t="6733" x="4257675" y="4616450"/>
          <p14:tracePt t="6741" x="4281488" y="4616450"/>
          <p14:tracePt t="6749" x="4289425" y="4616450"/>
          <p14:tracePt t="6757" x="4297363" y="4616450"/>
          <p14:tracePt t="6765" x="4305300" y="4616450"/>
          <p14:tracePt t="6773" x="4313238" y="4616450"/>
          <p14:tracePt t="6781" x="4321175" y="4616450"/>
          <p14:tracePt t="6789" x="4329113" y="4616450"/>
          <p14:tracePt t="6805" x="4337050" y="4608513"/>
          <p14:tracePt t="6821" x="4344988" y="4600575"/>
          <p14:tracePt t="6821" x="0" y="0"/>
        </p14:tracePtLst>
        <p14:tracePtLst>
          <p14:tracePt t="11992" x="6122988" y="3349625"/>
          <p14:tracePt t="11998" x="6115050" y="3333750"/>
          <p14:tracePt t="12005" x="6107113" y="3325813"/>
          <p14:tracePt t="12014" x="6099175" y="3317875"/>
          <p14:tracePt t="12021" x="6099175" y="3302000"/>
          <p14:tracePt t="12030" x="6083300" y="3294063"/>
          <p14:tracePt t="12037" x="6075363" y="3278188"/>
          <p14:tracePt t="12047" x="6067425" y="3278188"/>
          <p14:tracePt t="12053" x="6067425" y="3270250"/>
          <p14:tracePt t="12061" x="6051550" y="3270250"/>
          <p14:tracePt t="12069" x="6043613" y="3252788"/>
          <p14:tracePt t="12077" x="6026150" y="3244850"/>
          <p14:tracePt t="12085" x="5986463" y="3228975"/>
          <p14:tracePt t="12093" x="5954713" y="3205163"/>
          <p14:tracePt t="12101" x="5915025" y="3189288"/>
          <p14:tracePt t="12109" x="5867400" y="3165475"/>
          <p14:tracePt t="12117" x="5827713" y="3133725"/>
          <p14:tracePt t="12125" x="5795963" y="3117850"/>
          <p14:tracePt t="12134" x="5756275" y="3101975"/>
          <p14:tracePt t="12141" x="5732463" y="3086100"/>
          <p14:tracePt t="12149" x="5684838" y="3078163"/>
          <p14:tracePt t="12165" x="5595938" y="3038475"/>
          <p14:tracePt t="12179" x="5540375" y="3014663"/>
          <p14:tracePt t="12181" x="5468938" y="2982913"/>
          <p14:tracePt t="12189" x="5397500" y="2967038"/>
          <p14:tracePt t="12197" x="5318125" y="2951163"/>
          <p14:tracePt t="12205" x="5253038" y="2943225"/>
          <p14:tracePt t="12213" x="5197475" y="2935288"/>
          <p14:tracePt t="12221" x="5157788" y="2935288"/>
          <p14:tracePt t="12230" x="5102225" y="2935288"/>
          <p14:tracePt t="12237" x="5054600" y="2943225"/>
          <p14:tracePt t="12247" x="5006975" y="2951163"/>
          <p14:tracePt t="12253" x="4967288" y="2967038"/>
          <p14:tracePt t="12261" x="4926013" y="2982913"/>
          <p14:tracePt t="12269" x="4902200" y="2998788"/>
          <p14:tracePt t="12277" x="4870450" y="3022600"/>
          <p14:tracePt t="12285" x="4854575" y="3046413"/>
          <p14:tracePt t="12293" x="4838700" y="3078163"/>
          <p14:tracePt t="12301" x="4822825" y="3101975"/>
          <p14:tracePt t="12309" x="4799013" y="3141663"/>
          <p14:tracePt t="12317" x="4799013" y="3181350"/>
          <p14:tracePt t="12326" x="4791075" y="3221038"/>
          <p14:tracePt t="12333" x="4783138" y="3244850"/>
          <p14:tracePt t="12341" x="4775200" y="3278188"/>
          <p14:tracePt t="12349" x="4775200" y="3302000"/>
          <p14:tracePt t="12357" x="4775200" y="3341688"/>
          <p14:tracePt t="12366" x="4775200" y="3373438"/>
          <p14:tracePt t="12373" x="4775200" y="3405188"/>
          <p14:tracePt t="12381" x="4775200" y="3444875"/>
          <p14:tracePt t="12389" x="4775200" y="3484563"/>
          <p14:tracePt t="12397" x="4791075" y="3524250"/>
          <p14:tracePt t="12405" x="4799013" y="3548063"/>
          <p14:tracePt t="12414" x="4806950" y="3571875"/>
          <p14:tracePt t="12421" x="4822825" y="3595688"/>
          <p14:tracePt t="12430" x="4838700" y="3629025"/>
          <p14:tracePt t="12437" x="4862513" y="3652838"/>
          <p14:tracePt t="12447" x="4878388" y="3676650"/>
          <p14:tracePt t="12453" x="4910138" y="3692525"/>
          <p14:tracePt t="12461" x="4933950" y="3716338"/>
          <p14:tracePt t="12469" x="4975225" y="3732213"/>
          <p14:tracePt t="12477" x="5006975" y="3740150"/>
          <p14:tracePt t="12485" x="5046663" y="3748088"/>
          <p14:tracePt t="12493" x="5078413" y="3756025"/>
          <p14:tracePt t="12501" x="5133975" y="3763963"/>
          <p14:tracePt t="12509" x="5197475" y="3763963"/>
          <p14:tracePt t="12517" x="5284788" y="3763963"/>
          <p14:tracePt t="12525" x="5357813" y="3763963"/>
          <p14:tracePt t="12534" x="5445125" y="3763963"/>
          <p14:tracePt t="12541" x="5524500" y="3763963"/>
          <p14:tracePt t="12549" x="5580063" y="3756025"/>
          <p14:tracePt t="12557" x="5635625" y="3748088"/>
          <p14:tracePt t="12566" x="5684838" y="3740150"/>
          <p14:tracePt t="12573" x="5724525" y="3724275"/>
          <p14:tracePt t="12581" x="5764213" y="3716338"/>
          <p14:tracePt t="12589" x="5795963" y="3708400"/>
          <p14:tracePt t="12597" x="5827713" y="3692525"/>
          <p14:tracePt t="12605" x="5843588" y="3676650"/>
          <p14:tracePt t="12613" x="5875338" y="3644900"/>
          <p14:tracePt t="12621" x="5891213" y="3621088"/>
          <p14:tracePt t="12630" x="5907088" y="3587750"/>
          <p14:tracePt t="12637" x="5922963" y="3556000"/>
          <p14:tracePt t="12647" x="5922963" y="3516313"/>
          <p14:tracePt t="12654" x="5922963" y="3492500"/>
          <p14:tracePt t="12661" x="5922963" y="3452813"/>
          <p14:tracePt t="12669" x="5922963" y="3421063"/>
          <p14:tracePt t="12677" x="5922963" y="3381375"/>
          <p14:tracePt t="12686" x="5922963" y="3341688"/>
          <p14:tracePt t="12693" x="5915025" y="3317875"/>
          <p14:tracePt t="12701" x="5899150" y="3286125"/>
          <p14:tracePt t="12709" x="5883275" y="3252788"/>
          <p14:tracePt t="12717" x="5867400" y="3228975"/>
          <p14:tracePt t="12725" x="5843588" y="3197225"/>
          <p14:tracePt t="12733" x="5819775" y="3173413"/>
          <p14:tracePt t="12742" x="5788025" y="3149600"/>
          <p14:tracePt t="12750" x="5764213" y="3141663"/>
          <p14:tracePt t="12757" x="5740400" y="3125788"/>
          <p14:tracePt t="12765" x="5700713" y="3117850"/>
          <p14:tracePt t="12774" x="5667375" y="3109913"/>
          <p14:tracePt t="12781" x="5619750" y="3101975"/>
          <p14:tracePt t="12789" x="5580063" y="3094038"/>
          <p14:tracePt t="12797" x="5532438" y="3094038"/>
          <p14:tracePt t="12805" x="5476875" y="3094038"/>
          <p14:tracePt t="12814" x="5413375" y="3094038"/>
          <p14:tracePt t="12821" x="5334000" y="3094038"/>
          <p14:tracePt t="12830" x="5245100" y="3117850"/>
          <p14:tracePt t="12837" x="5157788" y="3125788"/>
          <p14:tracePt t="12847" x="5094288" y="3141663"/>
          <p14:tracePt t="12853" x="5014913" y="3165475"/>
          <p14:tracePt t="12861" x="4951413" y="3189288"/>
          <p14:tracePt t="12870" x="4878388" y="3213100"/>
          <p14:tracePt t="12877" x="4830763" y="3244850"/>
          <p14:tracePt t="12885" x="4783138" y="3286125"/>
          <p14:tracePt t="12893" x="4743450" y="3325813"/>
          <p14:tracePt t="12901" x="4711700" y="3365500"/>
          <p14:tracePt t="12908" x="4695825" y="3405188"/>
          <p14:tracePt t="12917" x="4679950" y="3444875"/>
          <p14:tracePt t="12925" x="4664075" y="3484563"/>
          <p14:tracePt t="12932" x="4648200" y="3516313"/>
          <p14:tracePt t="12941" x="4640263" y="3563938"/>
          <p14:tracePt t="12949" x="4640263" y="3595688"/>
          <p14:tracePt t="12957" x="4640263" y="3644900"/>
          <p14:tracePt t="12965" x="4640263" y="3700463"/>
          <p14:tracePt t="12973" x="4648200" y="3763963"/>
          <p14:tracePt t="12982" x="4664075" y="3819525"/>
          <p14:tracePt t="12989" x="4679950" y="3875088"/>
          <p14:tracePt t="12997" x="4695825" y="3930650"/>
          <p14:tracePt t="13005" x="4719638" y="3979863"/>
          <p14:tracePt t="13014" x="4751388" y="4027488"/>
          <p14:tracePt t="13021" x="4783138" y="4059238"/>
          <p14:tracePt t="13029" x="4822825" y="4090988"/>
          <p14:tracePt t="13037" x="4870450" y="4106863"/>
          <p14:tracePt t="13047" x="4910138" y="4122738"/>
          <p14:tracePt t="13053" x="4983163" y="4130675"/>
          <p14:tracePt t="13065" x="5046663" y="4130675"/>
          <p14:tracePt t="13069" x="5118100" y="4130675"/>
          <p14:tracePt t="13077" x="5213350" y="4130675"/>
          <p14:tracePt t="13085" x="5318125" y="4130675"/>
          <p14:tracePt t="13093" x="5405438" y="4122738"/>
          <p14:tracePt t="13102" x="5476875" y="4114800"/>
          <p14:tracePt t="13109" x="5532438" y="4098925"/>
          <p14:tracePt t="13117" x="5580063" y="4075113"/>
          <p14:tracePt t="13125" x="5611813" y="4051300"/>
          <p14:tracePt t="13133" x="5627688" y="4043363"/>
          <p14:tracePt t="13141" x="5635625" y="4035425"/>
          <p14:tracePt t="13189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4">
            <a:extLst>
              <a:ext uri="{FF2B5EF4-FFF2-40B4-BE49-F238E27FC236}">
                <a16:creationId xmlns:a16="http://schemas.microsoft.com/office/drawing/2014/main" id="{85B5F7B1-46B1-4487-B2BD-7F32254B639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7A442D6-1990-4F85-97AD-DA2233373530}" type="slidenum">
              <a:rPr lang="de-DE" altLang="de-DE" sz="1200" smtClean="0">
                <a:solidFill>
                  <a:srgbClr val="828480"/>
                </a:solidFill>
              </a:rPr>
              <a:pPr/>
              <a:t>6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25603" name="Datumsplatzhalter 3">
            <a:extLst>
              <a:ext uri="{FF2B5EF4-FFF2-40B4-BE49-F238E27FC236}">
                <a16:creationId xmlns:a16="http://schemas.microsoft.com/office/drawing/2014/main" id="{36133200-680A-4A00-8789-5E4716380B2B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84DAFA91-DDFA-4AB6-87C2-0CD37D7E90E6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7E7949F3-1B64-49A5-970A-341964AFD430}"/>
              </a:ext>
            </a:extLst>
          </p:cNvPr>
          <p:cNvGraphicFramePr>
            <a:graphicFrameLocks noGrp="1"/>
          </p:cNvGraphicFramePr>
          <p:nvPr/>
        </p:nvGraphicFramePr>
        <p:xfrm>
          <a:off x="1471613" y="1150938"/>
          <a:ext cx="7499350" cy="5022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586">
                <a:tc gridSpan="2">
                  <a:txBody>
                    <a:bodyPr/>
                    <a:lstStyle/>
                    <a:p>
                      <a:r>
                        <a:rPr lang="de-DE" sz="1200" dirty="0" err="1"/>
                        <a:t>Predictor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Information</a:t>
                      </a:r>
                    </a:p>
                  </a:txBody>
                  <a:tcPr marL="91455" marR="91455" marT="45716" marB="4571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259">
                <a:tc>
                  <a:txBody>
                    <a:bodyPr/>
                    <a:lstStyle/>
                    <a:p>
                      <a:r>
                        <a:rPr lang="de-DE" sz="2000" b="1" dirty="0" err="1"/>
                        <a:t>S</a:t>
                      </a:r>
                      <a:r>
                        <a:rPr lang="de-DE" sz="1600" dirty="0" err="1"/>
                        <a:t>oil</a:t>
                      </a:r>
                      <a:endParaRPr lang="de-DE" sz="16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Soil</a:t>
                      </a:r>
                      <a:r>
                        <a:rPr lang="de-DE" sz="1200" dirty="0"/>
                        <a:t> form </a:t>
                      </a:r>
                      <a:r>
                        <a:rPr lang="de-DE" sz="1200" dirty="0" err="1"/>
                        <a:t>class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23 </a:t>
                      </a:r>
                      <a:r>
                        <a:rPr lang="de-DE" sz="1200" dirty="0" err="1"/>
                        <a:t>categories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categorical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88">
                <a:tc>
                  <a:txBody>
                    <a:bodyPr/>
                    <a:lstStyle/>
                    <a:p>
                      <a:r>
                        <a:rPr lang="de-DE" sz="2000" b="1" dirty="0"/>
                        <a:t>C</a:t>
                      </a:r>
                      <a:r>
                        <a:rPr lang="de-DE" sz="1600" dirty="0"/>
                        <a:t>limate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Temperature</a:t>
                      </a:r>
                      <a:r>
                        <a:rPr lang="de-DE" sz="1200" dirty="0"/>
                        <a:t>,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evapotranspiration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precipitation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climatic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water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balance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Raster </a:t>
                      </a:r>
                      <a:r>
                        <a:rPr lang="de-DE" sz="1200" dirty="0" err="1"/>
                        <a:t>data</a:t>
                      </a:r>
                      <a:r>
                        <a:rPr lang="de-DE" sz="1200" dirty="0"/>
                        <a:t>,</a:t>
                      </a:r>
                      <a:r>
                        <a:rPr lang="de-DE" sz="1200" baseline="0" dirty="0"/>
                        <a:t> 1x1 km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66">
                <a:tc>
                  <a:txBody>
                    <a:bodyPr/>
                    <a:lstStyle/>
                    <a:p>
                      <a:r>
                        <a:rPr lang="de-DE" sz="2000" b="1" dirty="0" err="1"/>
                        <a:t>O</a:t>
                      </a:r>
                      <a:r>
                        <a:rPr lang="de-DE" sz="1600" dirty="0" err="1"/>
                        <a:t>rganisms</a:t>
                      </a:r>
                      <a:r>
                        <a:rPr lang="de-DE" sz="1600" dirty="0"/>
                        <a:t> (Vegetation)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Tree species groups from a field survey</a:t>
                      </a:r>
                      <a:r>
                        <a:rPr lang="de-DE" sz="1200" baseline="0" dirty="0"/>
                        <a:t> (TERR), Sentinel-2 (S2)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aseline="0" dirty="0"/>
                        <a:t>TERR: </a:t>
                      </a:r>
                      <a:r>
                        <a:rPr lang="de-DE" sz="1200" baseline="0" dirty="0" err="1"/>
                        <a:t>point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information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categorical</a:t>
                      </a:r>
                      <a:endParaRPr lang="de-DE" sz="1200" baseline="0" dirty="0"/>
                    </a:p>
                    <a:p>
                      <a:r>
                        <a:rPr lang="de-DE" sz="1200" baseline="0" dirty="0"/>
                        <a:t>S2: Raster </a:t>
                      </a:r>
                      <a:r>
                        <a:rPr lang="de-DE" sz="1200" baseline="0" dirty="0" err="1"/>
                        <a:t>data</a:t>
                      </a:r>
                      <a:r>
                        <a:rPr lang="de-DE" sz="1200" baseline="0" dirty="0"/>
                        <a:t> 10 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586">
                <a:tc rowSpan="4">
                  <a:txBody>
                    <a:bodyPr/>
                    <a:lstStyle/>
                    <a:p>
                      <a:r>
                        <a:rPr lang="de-DE" sz="2000" b="1" dirty="0"/>
                        <a:t>R</a:t>
                      </a:r>
                      <a:r>
                        <a:rPr lang="de-DE" sz="1600" dirty="0"/>
                        <a:t>elief (Terrain </a:t>
                      </a:r>
                      <a:r>
                        <a:rPr lang="de-DE" sz="1600" dirty="0" err="1"/>
                        <a:t>parameters</a:t>
                      </a:r>
                      <a:r>
                        <a:rPr lang="de-DE" sz="16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Height </a:t>
                      </a:r>
                      <a:r>
                        <a:rPr lang="de-DE" sz="1200" dirty="0" err="1"/>
                        <a:t>above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sea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level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slope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Raster </a:t>
                      </a:r>
                      <a:r>
                        <a:rPr lang="de-DE" sz="1200" dirty="0" err="1"/>
                        <a:t>data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from</a:t>
                      </a:r>
                      <a:r>
                        <a:rPr lang="de-DE" sz="1200" baseline="0" dirty="0"/>
                        <a:t> DEM,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4 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586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Aspect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northness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eastness</a:t>
                      </a:r>
                      <a:r>
                        <a:rPr lang="de-DE" sz="12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marL="91453" marR="91453" marT="45733" marB="45733" anchor="ctr">
                    <a:solidFill>
                      <a:srgbClr val="E7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189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Curvature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crosssectional</a:t>
                      </a:r>
                      <a:r>
                        <a:rPr lang="de-DE" sz="1200" dirty="0"/>
                        <a:t>, longitudinal, </a:t>
                      </a:r>
                      <a:r>
                        <a:rPr lang="de-DE" sz="1200" dirty="0" err="1"/>
                        <a:t>general</a:t>
                      </a:r>
                      <a:r>
                        <a:rPr lang="de-DE" sz="12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marL="91453" marR="91453" marT="45733" marB="45733" anchor="ctr">
                    <a:solidFill>
                      <a:srgbClr val="E7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259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SAGA </a:t>
                      </a:r>
                      <a:r>
                        <a:rPr lang="de-DE" sz="1200" dirty="0" err="1"/>
                        <a:t>wetness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index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Raster </a:t>
                      </a:r>
                      <a:r>
                        <a:rPr lang="de-DE" sz="1200" dirty="0" err="1"/>
                        <a:t>data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from</a:t>
                      </a:r>
                      <a:r>
                        <a:rPr lang="de-DE" sz="1200" baseline="0" dirty="0"/>
                        <a:t> DEM, 10 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66">
                <a:tc>
                  <a:txBody>
                    <a:bodyPr/>
                    <a:lstStyle/>
                    <a:p>
                      <a:r>
                        <a:rPr lang="de-DE" sz="2000" b="1" dirty="0"/>
                        <a:t>P</a:t>
                      </a:r>
                      <a:r>
                        <a:rPr lang="de-DE" sz="1600" dirty="0"/>
                        <a:t>arent material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Geological </a:t>
                      </a:r>
                      <a:r>
                        <a:rPr lang="de-DE" sz="1200" dirty="0" err="1"/>
                        <a:t>information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from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forest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soil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map</a:t>
                      </a:r>
                      <a:r>
                        <a:rPr lang="de-DE" sz="1200" dirty="0"/>
                        <a:t> 1:10.000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33 </a:t>
                      </a:r>
                      <a:r>
                        <a:rPr lang="de-DE" sz="1200" dirty="0" err="1"/>
                        <a:t>categories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categorical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0066">
                <a:tc>
                  <a:txBody>
                    <a:bodyPr/>
                    <a:lstStyle/>
                    <a:p>
                      <a:r>
                        <a:rPr lang="de-DE" sz="2000" b="1" dirty="0"/>
                        <a:t>N</a:t>
                      </a:r>
                      <a:r>
                        <a:rPr lang="de-DE" sz="1600" dirty="0"/>
                        <a:t> (Geographic </a:t>
                      </a:r>
                      <a:r>
                        <a:rPr lang="de-DE" sz="1600" dirty="0" err="1"/>
                        <a:t>Coordinates</a:t>
                      </a:r>
                      <a:r>
                        <a:rPr lang="de-DE" sz="16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Easting</a:t>
                      </a:r>
                      <a:r>
                        <a:rPr lang="de-DE" sz="1200" dirty="0"/>
                        <a:t> (x), </a:t>
                      </a:r>
                      <a:r>
                        <a:rPr lang="de-DE" sz="1200" dirty="0" err="1"/>
                        <a:t>Northing</a:t>
                      </a:r>
                      <a:r>
                        <a:rPr lang="de-DE" sz="1200" dirty="0"/>
                        <a:t> (y)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UTM, </a:t>
                      </a:r>
                      <a:r>
                        <a:rPr lang="de-DE" sz="120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5644" name="Geschweifte Klammer links 1">
            <a:extLst>
              <a:ext uri="{FF2B5EF4-FFF2-40B4-BE49-F238E27FC236}">
                <a16:creationId xmlns:a16="http://schemas.microsoft.com/office/drawing/2014/main" id="{2D4A0D32-DFDD-4225-A0F7-7F27CCE0C1DC}"/>
              </a:ext>
            </a:extLst>
          </p:cNvPr>
          <p:cNvSpPr>
            <a:spLocks/>
          </p:cNvSpPr>
          <p:nvPr/>
        </p:nvSpPr>
        <p:spPr bwMode="auto">
          <a:xfrm>
            <a:off x="915988" y="3121025"/>
            <a:ext cx="431800" cy="2932113"/>
          </a:xfrm>
          <a:prstGeom prst="leftBrace">
            <a:avLst>
              <a:gd name="adj1" fmla="val 47879"/>
              <a:gd name="adj2" fmla="val 50963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5645" name="Geschweifte Klammer links 9">
            <a:extLst>
              <a:ext uri="{FF2B5EF4-FFF2-40B4-BE49-F238E27FC236}">
                <a16:creationId xmlns:a16="http://schemas.microsoft.com/office/drawing/2014/main" id="{3B01E09A-5ACD-418D-BCD6-752BAFEDFD3E}"/>
              </a:ext>
            </a:extLst>
          </p:cNvPr>
          <p:cNvSpPr>
            <a:spLocks/>
          </p:cNvSpPr>
          <p:nvPr/>
        </p:nvSpPr>
        <p:spPr bwMode="auto">
          <a:xfrm>
            <a:off x="900113" y="2565400"/>
            <a:ext cx="431800" cy="409575"/>
          </a:xfrm>
          <a:prstGeom prst="leftBrace">
            <a:avLst>
              <a:gd name="adj1" fmla="val 24519"/>
              <a:gd name="adj2" fmla="val 50963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622A79C4-909A-48E5-9613-B93D23FE93F4}"/>
              </a:ext>
            </a:extLst>
          </p:cNvPr>
          <p:cNvSpPr txBox="1"/>
          <p:nvPr/>
        </p:nvSpPr>
        <p:spPr>
          <a:xfrm>
            <a:off x="360116" y="3662549"/>
            <a:ext cx="430887" cy="1823576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de-DE" sz="1600" dirty="0" err="1"/>
              <a:t>Ancillary</a:t>
            </a:r>
            <a:r>
              <a:rPr lang="de-DE" sz="1600" dirty="0"/>
              <a:t> </a:t>
            </a:r>
            <a:r>
              <a:rPr lang="de-DE" sz="1600" dirty="0" err="1"/>
              <a:t>predictors</a:t>
            </a:r>
            <a:endParaRPr lang="de-DE" sz="16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E402EAF-8F33-4DA3-9E1B-DCAA9B663061}"/>
              </a:ext>
            </a:extLst>
          </p:cNvPr>
          <p:cNvSpPr txBox="1"/>
          <p:nvPr/>
        </p:nvSpPr>
        <p:spPr>
          <a:xfrm>
            <a:off x="475915" y="2240596"/>
            <a:ext cx="430887" cy="1060418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de-DE" sz="1600" dirty="0"/>
              <a:t>Vegetation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F7EAD46-C039-4C37-8CA1-4FC62BFECB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predictors</a:t>
            </a:r>
            <a:endParaRPr lang="de-DE" altLang="de-DE" sz="2000" b="1" kern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4B6F854-1983-4CB5-BEFE-808154C5EF90}"/>
              </a:ext>
            </a:extLst>
          </p:cNvPr>
          <p:cNvSpPr txBox="1"/>
          <p:nvPr/>
        </p:nvSpPr>
        <p:spPr>
          <a:xfrm>
            <a:off x="217225" y="1247375"/>
            <a:ext cx="677108" cy="99322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de-DE" sz="1600" dirty="0" err="1"/>
              <a:t>Ancillary</a:t>
            </a:r>
            <a:r>
              <a:rPr lang="de-DE" sz="1600" dirty="0"/>
              <a:t> </a:t>
            </a:r>
          </a:p>
          <a:p>
            <a:pPr>
              <a:defRPr/>
            </a:pPr>
            <a:r>
              <a:rPr lang="de-DE" sz="1600" dirty="0" err="1"/>
              <a:t>predictors</a:t>
            </a:r>
            <a:endParaRPr lang="de-DE" sz="1600" dirty="0"/>
          </a:p>
        </p:txBody>
      </p:sp>
      <p:sp>
        <p:nvSpPr>
          <p:cNvPr id="25650" name="Geschweifte Klammer links 9">
            <a:extLst>
              <a:ext uri="{FF2B5EF4-FFF2-40B4-BE49-F238E27FC236}">
                <a16:creationId xmlns:a16="http://schemas.microsoft.com/office/drawing/2014/main" id="{C37C03FE-0195-4387-BFCE-7D8970DBA80B}"/>
              </a:ext>
            </a:extLst>
          </p:cNvPr>
          <p:cNvSpPr>
            <a:spLocks/>
          </p:cNvSpPr>
          <p:nvPr/>
        </p:nvSpPr>
        <p:spPr bwMode="auto">
          <a:xfrm>
            <a:off x="919163" y="1597025"/>
            <a:ext cx="431800" cy="860425"/>
          </a:xfrm>
          <a:prstGeom prst="leftBrace">
            <a:avLst>
              <a:gd name="adj1" fmla="val 24558"/>
              <a:gd name="adj2" fmla="val 50963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39" name="Audio 38">
            <a:hlinkClick r:id="" action="ppaction://media"/>
            <a:extLst>
              <a:ext uri="{FF2B5EF4-FFF2-40B4-BE49-F238E27FC236}">
                <a16:creationId xmlns:a16="http://schemas.microsoft.com/office/drawing/2014/main" id="{BF83A8F2-1CE8-43E6-AFBE-1F3E62539E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427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nummernplatzhalter 4">
            <a:extLst>
              <a:ext uri="{FF2B5EF4-FFF2-40B4-BE49-F238E27FC236}">
                <a16:creationId xmlns:a16="http://schemas.microsoft.com/office/drawing/2014/main" id="{49512785-1B92-42C9-8BC4-E2F2116B567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22C756C-AD54-45C9-BBDC-C02DF8034F37}" type="slidenum">
              <a:rPr lang="de-DE" altLang="de-DE" sz="1200" smtClean="0">
                <a:solidFill>
                  <a:srgbClr val="828480"/>
                </a:solidFill>
              </a:rPr>
              <a:pPr/>
              <a:t>7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27651" name="Datumsplatzhalter 3">
            <a:extLst>
              <a:ext uri="{FF2B5EF4-FFF2-40B4-BE49-F238E27FC236}">
                <a16:creationId xmlns:a16="http://schemas.microsoft.com/office/drawing/2014/main" id="{74B08549-E95E-4B1D-860A-7081011B7C51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F8B789FF-FD70-4395-9525-39B8961B6BF2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9E60D1B2-3971-4ACB-BF1E-B5A18F09D536}"/>
              </a:ext>
            </a:extLst>
          </p:cNvPr>
          <p:cNvGraphicFramePr>
            <a:graphicFrameLocks noGrp="1"/>
          </p:cNvGraphicFramePr>
          <p:nvPr/>
        </p:nvGraphicFramePr>
        <p:xfrm>
          <a:off x="1471613" y="1150938"/>
          <a:ext cx="7499350" cy="50228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2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97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1586">
                <a:tc gridSpan="2">
                  <a:txBody>
                    <a:bodyPr/>
                    <a:lstStyle/>
                    <a:p>
                      <a:r>
                        <a:rPr lang="de-DE" sz="1200" dirty="0" err="1"/>
                        <a:t>Predictor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Information</a:t>
                      </a:r>
                    </a:p>
                  </a:txBody>
                  <a:tcPr marL="91455" marR="91455" marT="45716" marB="45716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0259">
                <a:tc>
                  <a:txBody>
                    <a:bodyPr/>
                    <a:lstStyle/>
                    <a:p>
                      <a:r>
                        <a:rPr lang="de-DE" sz="2000" b="1" dirty="0" err="1"/>
                        <a:t>S</a:t>
                      </a:r>
                      <a:r>
                        <a:rPr lang="de-DE" sz="1600" dirty="0" err="1"/>
                        <a:t>oil</a:t>
                      </a:r>
                      <a:endParaRPr lang="de-DE" sz="16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Soil</a:t>
                      </a:r>
                      <a:r>
                        <a:rPr lang="de-DE" sz="1200" dirty="0"/>
                        <a:t> form </a:t>
                      </a:r>
                      <a:r>
                        <a:rPr lang="de-DE" sz="1200" dirty="0" err="1"/>
                        <a:t>class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23 </a:t>
                      </a:r>
                      <a:r>
                        <a:rPr lang="de-DE" sz="1200" dirty="0" err="1"/>
                        <a:t>categories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categorical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88">
                <a:tc>
                  <a:txBody>
                    <a:bodyPr/>
                    <a:lstStyle/>
                    <a:p>
                      <a:r>
                        <a:rPr lang="de-DE" sz="2000" b="1" dirty="0"/>
                        <a:t>C</a:t>
                      </a:r>
                      <a:r>
                        <a:rPr lang="de-DE" sz="1600" dirty="0"/>
                        <a:t>limate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Temperature</a:t>
                      </a:r>
                      <a:r>
                        <a:rPr lang="de-DE" sz="1200" dirty="0"/>
                        <a:t>,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Evapotranspiration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precipitation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climatic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water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balance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Raster </a:t>
                      </a:r>
                      <a:r>
                        <a:rPr lang="de-DE" sz="1200" dirty="0" err="1"/>
                        <a:t>data</a:t>
                      </a:r>
                      <a:r>
                        <a:rPr lang="de-DE" sz="1200" dirty="0"/>
                        <a:t>,</a:t>
                      </a:r>
                      <a:r>
                        <a:rPr lang="de-DE" sz="1200" baseline="0" dirty="0"/>
                        <a:t> 1x1 km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66">
                <a:tc>
                  <a:txBody>
                    <a:bodyPr/>
                    <a:lstStyle/>
                    <a:p>
                      <a:r>
                        <a:rPr lang="de-DE" sz="2000" b="1" dirty="0" err="1"/>
                        <a:t>O</a:t>
                      </a:r>
                      <a:r>
                        <a:rPr lang="de-DE" sz="1600" dirty="0" err="1"/>
                        <a:t>rganisms</a:t>
                      </a:r>
                      <a:r>
                        <a:rPr lang="de-DE" sz="1600" dirty="0"/>
                        <a:t> (Vegetation)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aseline="0" dirty="0"/>
                        <a:t>Tree species groups from a field survey</a:t>
                      </a:r>
                      <a:r>
                        <a:rPr lang="de-DE" sz="1200" baseline="0" dirty="0"/>
                        <a:t> (TERR), Sentinel-2 (S2)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baseline="0" dirty="0"/>
                        <a:t>TERR: </a:t>
                      </a:r>
                      <a:r>
                        <a:rPr lang="de-DE" sz="1200" baseline="0" dirty="0" err="1"/>
                        <a:t>point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information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categorical</a:t>
                      </a:r>
                      <a:endParaRPr lang="de-DE" sz="1200" baseline="0" dirty="0"/>
                    </a:p>
                    <a:p>
                      <a:r>
                        <a:rPr lang="de-DE" sz="1200" baseline="0" dirty="0"/>
                        <a:t>S2: Raster </a:t>
                      </a:r>
                      <a:r>
                        <a:rPr lang="de-DE" sz="1200" baseline="0" dirty="0" err="1"/>
                        <a:t>data</a:t>
                      </a:r>
                      <a:r>
                        <a:rPr lang="de-DE" sz="1200" baseline="0" dirty="0"/>
                        <a:t> 10 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586">
                <a:tc rowSpan="4">
                  <a:txBody>
                    <a:bodyPr/>
                    <a:lstStyle/>
                    <a:p>
                      <a:r>
                        <a:rPr lang="de-DE" sz="2000" b="1" dirty="0"/>
                        <a:t>R</a:t>
                      </a:r>
                      <a:r>
                        <a:rPr lang="de-DE" sz="1600" dirty="0"/>
                        <a:t>elief (Terrain </a:t>
                      </a:r>
                      <a:r>
                        <a:rPr lang="de-DE" sz="1600" dirty="0" err="1"/>
                        <a:t>parameters</a:t>
                      </a:r>
                      <a:r>
                        <a:rPr lang="de-DE" sz="16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Height </a:t>
                      </a:r>
                      <a:r>
                        <a:rPr lang="de-DE" sz="1200" dirty="0" err="1"/>
                        <a:t>above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sea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level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slope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Raster </a:t>
                      </a:r>
                      <a:r>
                        <a:rPr lang="de-DE" sz="1200" dirty="0" err="1"/>
                        <a:t>data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from</a:t>
                      </a:r>
                      <a:r>
                        <a:rPr lang="de-DE" sz="1200" baseline="0" dirty="0"/>
                        <a:t> DEM,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aseline="0" dirty="0"/>
                        <a:t>4 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586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Aspect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northness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eastness</a:t>
                      </a:r>
                      <a:r>
                        <a:rPr lang="de-DE" sz="12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marL="91453" marR="91453" marT="45733" marB="45733" anchor="ctr">
                    <a:solidFill>
                      <a:srgbClr val="E7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0189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Curvature</a:t>
                      </a:r>
                      <a:r>
                        <a:rPr lang="de-DE" sz="1200" dirty="0"/>
                        <a:t> (</a:t>
                      </a:r>
                      <a:r>
                        <a:rPr lang="de-DE" sz="1200" dirty="0" err="1"/>
                        <a:t>crosssectional</a:t>
                      </a:r>
                      <a:r>
                        <a:rPr lang="de-DE" sz="1200" dirty="0"/>
                        <a:t>, longitudinal, </a:t>
                      </a:r>
                      <a:r>
                        <a:rPr lang="de-DE" sz="1200" dirty="0" err="1"/>
                        <a:t>general</a:t>
                      </a:r>
                      <a:r>
                        <a:rPr lang="de-DE" sz="12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</a:txBody>
                  <a:tcPr marL="91453" marR="91453" marT="45733" marB="45733" anchor="ctr">
                    <a:solidFill>
                      <a:srgbClr val="E7ED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90259">
                <a:tc vMerge="1"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SAGA </a:t>
                      </a:r>
                      <a:r>
                        <a:rPr lang="de-DE" sz="1200" dirty="0" err="1"/>
                        <a:t>wetness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index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Raster </a:t>
                      </a:r>
                      <a:r>
                        <a:rPr lang="de-DE" sz="1200" dirty="0" err="1"/>
                        <a:t>data</a:t>
                      </a:r>
                      <a:r>
                        <a:rPr lang="de-DE" sz="1200" baseline="0" dirty="0"/>
                        <a:t> </a:t>
                      </a:r>
                      <a:r>
                        <a:rPr lang="de-DE" sz="1200" baseline="0" dirty="0" err="1"/>
                        <a:t>from</a:t>
                      </a:r>
                      <a:r>
                        <a:rPr lang="de-DE" sz="1200" baseline="0" dirty="0"/>
                        <a:t> DEM, 10 m </a:t>
                      </a:r>
                      <a:r>
                        <a:rPr lang="de-DE" sz="1200" baseline="0" dirty="0" err="1"/>
                        <a:t>resolution</a:t>
                      </a:r>
                      <a:r>
                        <a:rPr lang="de-DE" sz="1200" baseline="0" dirty="0"/>
                        <a:t>, </a:t>
                      </a:r>
                      <a:r>
                        <a:rPr lang="de-DE" sz="1200" baseline="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66">
                <a:tc>
                  <a:txBody>
                    <a:bodyPr/>
                    <a:lstStyle/>
                    <a:p>
                      <a:r>
                        <a:rPr lang="de-DE" sz="2000" b="1" dirty="0"/>
                        <a:t>P</a:t>
                      </a:r>
                      <a:r>
                        <a:rPr lang="de-DE" sz="1600" dirty="0"/>
                        <a:t>arent material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Geological </a:t>
                      </a:r>
                      <a:r>
                        <a:rPr lang="de-DE" sz="1200" dirty="0" err="1"/>
                        <a:t>information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from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forest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soil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map</a:t>
                      </a:r>
                      <a:r>
                        <a:rPr lang="de-DE" sz="1200" dirty="0"/>
                        <a:t> 1:10.000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33 </a:t>
                      </a:r>
                      <a:r>
                        <a:rPr lang="de-DE" sz="1200" dirty="0" err="1"/>
                        <a:t>categories</a:t>
                      </a:r>
                      <a:r>
                        <a:rPr lang="de-DE" sz="1200" dirty="0"/>
                        <a:t>, </a:t>
                      </a:r>
                      <a:r>
                        <a:rPr lang="de-DE" sz="1200" dirty="0" err="1"/>
                        <a:t>categorical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0066">
                <a:tc>
                  <a:txBody>
                    <a:bodyPr/>
                    <a:lstStyle/>
                    <a:p>
                      <a:r>
                        <a:rPr lang="de-DE" sz="2000" b="1" dirty="0"/>
                        <a:t>N</a:t>
                      </a:r>
                      <a:r>
                        <a:rPr lang="de-DE" sz="1600" dirty="0"/>
                        <a:t> (Geographic </a:t>
                      </a:r>
                      <a:r>
                        <a:rPr lang="de-DE" sz="1600" dirty="0" err="1"/>
                        <a:t>Coordinates</a:t>
                      </a:r>
                      <a:r>
                        <a:rPr lang="de-DE" sz="1600" dirty="0"/>
                        <a:t>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 err="1"/>
                        <a:t>Easting</a:t>
                      </a:r>
                      <a:r>
                        <a:rPr lang="de-DE" sz="1200" dirty="0"/>
                        <a:t> (x), </a:t>
                      </a:r>
                      <a:r>
                        <a:rPr lang="de-DE" sz="1200" dirty="0" err="1"/>
                        <a:t>Northing</a:t>
                      </a:r>
                      <a:r>
                        <a:rPr lang="de-DE" sz="1200" dirty="0"/>
                        <a:t> (y)</a:t>
                      </a:r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sz="1200" dirty="0"/>
                        <a:t>UTM, </a:t>
                      </a:r>
                      <a:r>
                        <a:rPr lang="de-DE" sz="1200" dirty="0" err="1"/>
                        <a:t>metric</a:t>
                      </a:r>
                      <a:endParaRPr lang="de-DE" sz="1200" dirty="0"/>
                    </a:p>
                  </a:txBody>
                  <a:tcPr marL="91455" marR="91455" marT="45716" marB="45716" anchor="ctr">
                    <a:solidFill>
                      <a:srgbClr val="0070C0">
                        <a:alpha val="3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27692" name="Geschweifte Klammer links 1">
            <a:extLst>
              <a:ext uri="{FF2B5EF4-FFF2-40B4-BE49-F238E27FC236}">
                <a16:creationId xmlns:a16="http://schemas.microsoft.com/office/drawing/2014/main" id="{F28610D6-A701-4B3F-B93B-01A89E6DED58}"/>
              </a:ext>
            </a:extLst>
          </p:cNvPr>
          <p:cNvSpPr>
            <a:spLocks/>
          </p:cNvSpPr>
          <p:nvPr/>
        </p:nvSpPr>
        <p:spPr bwMode="auto">
          <a:xfrm>
            <a:off x="915988" y="3121025"/>
            <a:ext cx="431800" cy="2932113"/>
          </a:xfrm>
          <a:prstGeom prst="leftBrace">
            <a:avLst>
              <a:gd name="adj1" fmla="val 47879"/>
              <a:gd name="adj2" fmla="val 50963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7693" name="Geschweifte Klammer links 9">
            <a:extLst>
              <a:ext uri="{FF2B5EF4-FFF2-40B4-BE49-F238E27FC236}">
                <a16:creationId xmlns:a16="http://schemas.microsoft.com/office/drawing/2014/main" id="{9E60A1DE-B94F-4859-9F4C-429B293938B2}"/>
              </a:ext>
            </a:extLst>
          </p:cNvPr>
          <p:cNvSpPr>
            <a:spLocks/>
          </p:cNvSpPr>
          <p:nvPr/>
        </p:nvSpPr>
        <p:spPr bwMode="auto">
          <a:xfrm>
            <a:off x="900113" y="2565400"/>
            <a:ext cx="431800" cy="409575"/>
          </a:xfrm>
          <a:prstGeom prst="leftBrace">
            <a:avLst>
              <a:gd name="adj1" fmla="val 24519"/>
              <a:gd name="adj2" fmla="val 50963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BF95394-C6EA-4DC6-9BC0-AD82339C217A}"/>
              </a:ext>
            </a:extLst>
          </p:cNvPr>
          <p:cNvSpPr txBox="1"/>
          <p:nvPr/>
        </p:nvSpPr>
        <p:spPr>
          <a:xfrm>
            <a:off x="360116" y="3662549"/>
            <a:ext cx="430887" cy="1823576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de-DE" sz="1600" dirty="0" err="1"/>
              <a:t>Ancillary</a:t>
            </a:r>
            <a:r>
              <a:rPr lang="de-DE" sz="1600" dirty="0"/>
              <a:t> </a:t>
            </a:r>
            <a:r>
              <a:rPr lang="de-DE" sz="1600" dirty="0" err="1"/>
              <a:t>predictors</a:t>
            </a:r>
            <a:endParaRPr lang="de-DE" sz="1600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A027D87-FAAB-46D1-ABFD-75C91EECB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predictors</a:t>
            </a:r>
            <a:endParaRPr lang="de-DE" altLang="de-DE" sz="2000" b="1" kern="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6C775FF6-79D7-488D-9EC2-D19B4321F445}"/>
              </a:ext>
            </a:extLst>
          </p:cNvPr>
          <p:cNvSpPr txBox="1"/>
          <p:nvPr/>
        </p:nvSpPr>
        <p:spPr>
          <a:xfrm>
            <a:off x="217225" y="1247375"/>
            <a:ext cx="677108" cy="993221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de-DE" sz="1600" dirty="0" err="1"/>
              <a:t>Ancillary</a:t>
            </a:r>
            <a:r>
              <a:rPr lang="de-DE" sz="1600" dirty="0"/>
              <a:t> </a:t>
            </a:r>
          </a:p>
          <a:p>
            <a:pPr>
              <a:defRPr/>
            </a:pPr>
            <a:r>
              <a:rPr lang="de-DE" sz="1600" dirty="0" err="1"/>
              <a:t>predictors</a:t>
            </a:r>
            <a:endParaRPr lang="de-DE" sz="1600" dirty="0"/>
          </a:p>
        </p:txBody>
      </p:sp>
      <p:sp>
        <p:nvSpPr>
          <p:cNvPr id="27697" name="Geschweifte Klammer links 9">
            <a:extLst>
              <a:ext uri="{FF2B5EF4-FFF2-40B4-BE49-F238E27FC236}">
                <a16:creationId xmlns:a16="http://schemas.microsoft.com/office/drawing/2014/main" id="{98FB4B68-4996-4A51-AD16-ABC358D16A8A}"/>
              </a:ext>
            </a:extLst>
          </p:cNvPr>
          <p:cNvSpPr>
            <a:spLocks/>
          </p:cNvSpPr>
          <p:nvPr/>
        </p:nvSpPr>
        <p:spPr bwMode="auto">
          <a:xfrm>
            <a:off x="919163" y="1597025"/>
            <a:ext cx="431800" cy="860425"/>
          </a:xfrm>
          <a:prstGeom prst="leftBrace">
            <a:avLst>
              <a:gd name="adj1" fmla="val 24558"/>
              <a:gd name="adj2" fmla="val 50963"/>
            </a:avLst>
          </a:prstGeom>
          <a:noFill/>
          <a:ln w="25400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7698" name="Rechteck 1">
            <a:extLst>
              <a:ext uri="{FF2B5EF4-FFF2-40B4-BE49-F238E27FC236}">
                <a16:creationId xmlns:a16="http://schemas.microsoft.com/office/drawing/2014/main" id="{01E3B991-04CC-475D-B237-1D39B030E1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3121025"/>
            <a:ext cx="7891462" cy="3152775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7699" name="Rechteck 11">
            <a:extLst>
              <a:ext uri="{FF2B5EF4-FFF2-40B4-BE49-F238E27FC236}">
                <a16:creationId xmlns:a16="http://schemas.microsoft.com/office/drawing/2014/main" id="{7F8E0D16-78D9-410B-8266-65E3BE1B4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084513"/>
            <a:ext cx="539750" cy="3308350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7700" name="Rechteck 12">
            <a:extLst>
              <a:ext uri="{FF2B5EF4-FFF2-40B4-BE49-F238E27FC236}">
                <a16:creationId xmlns:a16="http://schemas.microsoft.com/office/drawing/2014/main" id="{0B612197-14EB-49CE-AD12-B90745C33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1011238"/>
            <a:ext cx="476250" cy="1228725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7701" name="Rechteck 11">
            <a:extLst>
              <a:ext uri="{FF2B5EF4-FFF2-40B4-BE49-F238E27FC236}">
                <a16:creationId xmlns:a16="http://schemas.microsoft.com/office/drawing/2014/main" id="{AFFA57FA-D610-4E8A-92E2-6BB40A7871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98838"/>
            <a:ext cx="539750" cy="3062287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7702" name="Rechteck 11">
            <a:extLst>
              <a:ext uri="{FF2B5EF4-FFF2-40B4-BE49-F238E27FC236}">
                <a16:creationId xmlns:a16="http://schemas.microsoft.com/office/drawing/2014/main" id="{5BB5F285-7835-4BD8-8A8D-7EA103B56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" y="866775"/>
            <a:ext cx="539750" cy="1638300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2BCF1B8-B44B-4DE4-AD88-1E86DD04DF8B}"/>
              </a:ext>
            </a:extLst>
          </p:cNvPr>
          <p:cNvSpPr txBox="1"/>
          <p:nvPr/>
        </p:nvSpPr>
        <p:spPr>
          <a:xfrm>
            <a:off x="437641" y="2116829"/>
            <a:ext cx="492443" cy="1304460"/>
          </a:xfrm>
          <a:prstGeom prst="rect">
            <a:avLst/>
          </a:prstGeom>
          <a:noFill/>
        </p:spPr>
        <p:txBody>
          <a:bodyPr vert="vert270" wrap="none">
            <a:spAutoFit/>
          </a:bodyPr>
          <a:lstStyle/>
          <a:p>
            <a:pPr>
              <a:defRPr/>
            </a:pPr>
            <a:r>
              <a:rPr lang="de-DE" sz="2000" dirty="0"/>
              <a:t>Vegetation</a:t>
            </a:r>
          </a:p>
        </p:txBody>
      </p:sp>
      <p:sp>
        <p:nvSpPr>
          <p:cNvPr id="27704" name="Rechteck 1">
            <a:extLst>
              <a:ext uri="{FF2B5EF4-FFF2-40B4-BE49-F238E27FC236}">
                <a16:creationId xmlns:a16="http://schemas.microsoft.com/office/drawing/2014/main" id="{CA266418-F606-46AD-BFE1-CB98552B9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9863" y="822325"/>
            <a:ext cx="7891462" cy="1670050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27705" name="Rechteck 1">
            <a:extLst>
              <a:ext uri="{FF2B5EF4-FFF2-40B4-BE49-F238E27FC236}">
                <a16:creationId xmlns:a16="http://schemas.microsoft.com/office/drawing/2014/main" id="{A0B47263-352C-4A68-A229-33C70C504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" y="1952625"/>
            <a:ext cx="8593138" cy="1579563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55B5644-EB14-48D0-924C-77383DA620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134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umsplatzhalter 3">
            <a:extLst>
              <a:ext uri="{FF2B5EF4-FFF2-40B4-BE49-F238E27FC236}">
                <a16:creationId xmlns:a16="http://schemas.microsoft.com/office/drawing/2014/main" id="{0588D276-BFCA-44F4-A9D4-D75425795721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620F3B0E-1108-44AE-9503-B20F6F436ED3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29699" name="Foliennummernplatzhalter 4">
            <a:extLst>
              <a:ext uri="{FF2B5EF4-FFF2-40B4-BE49-F238E27FC236}">
                <a16:creationId xmlns:a16="http://schemas.microsoft.com/office/drawing/2014/main" id="{04E1CC3F-31E6-4FFA-8DED-EC498689637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D06BB4C-B4C9-4800-8AA3-98E94F8A1A11}" type="slidenum">
              <a:rPr lang="de-DE" altLang="de-DE" sz="1200" smtClean="0">
                <a:solidFill>
                  <a:srgbClr val="828480"/>
                </a:solidFill>
              </a:rPr>
              <a:pPr/>
              <a:t>8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29700" name="Textfeld 2">
            <a:extLst>
              <a:ext uri="{FF2B5EF4-FFF2-40B4-BE49-F238E27FC236}">
                <a16:creationId xmlns:a16="http://schemas.microsoft.com/office/drawing/2014/main" id="{CBF7AD1F-C6BF-4F2D-93B8-88131BDE7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814388"/>
            <a:ext cx="2593975" cy="400050"/>
          </a:xfrm>
          <a:prstGeom prst="rect">
            <a:avLst/>
          </a:prstGeom>
          <a:solidFill>
            <a:srgbClr val="0070C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/>
              <a:t>Vegetation predictors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C305730-EE04-4141-9273-0C77BBD1A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463675"/>
            <a:ext cx="8386762" cy="79851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marL="355600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1700" indent="-3667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435100" indent="-354013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970088" indent="-3556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517775" indent="-368300" algn="l" rtl="0" eaLnBrk="0" fontAlgn="base" hangingPunct="0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9749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4321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8893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4346575" indent="-368300" algn="l" rtl="0" fontAlgn="base">
              <a:spcBef>
                <a:spcPct val="100000"/>
              </a:spcBef>
              <a:spcAft>
                <a:spcPct val="0"/>
              </a:spcAft>
              <a:buClr>
                <a:schemeClr val="accent1"/>
              </a:buClr>
              <a:buFont typeface="Arial Unicode MS" pitchFamily="34" charset="-128"/>
              <a:buChar char="❙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Clr>
                <a:srgbClr val="0070C0"/>
              </a:buClr>
              <a:buFont typeface="Arial Unicode MS" pitchFamily="34" charset="-128"/>
              <a:buNone/>
              <a:defRPr/>
            </a:pPr>
            <a:r>
              <a:rPr lang="en-US" altLang="de-DE" sz="1800" kern="0" dirty="0"/>
              <a:t>Tree species groups from a field survey</a:t>
            </a:r>
            <a:r>
              <a:rPr lang="de-DE" altLang="de-DE" sz="1800" kern="0" dirty="0"/>
              <a:t>: </a:t>
            </a:r>
            <a:r>
              <a:rPr lang="de-DE" altLang="de-DE" sz="1800" kern="0" dirty="0" err="1"/>
              <a:t>only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point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information</a:t>
            </a:r>
            <a:r>
              <a:rPr lang="de-DE" altLang="de-DE" sz="1800" kern="0" dirty="0"/>
              <a:t>, not </a:t>
            </a:r>
            <a:r>
              <a:rPr lang="de-DE" altLang="de-DE" sz="1800" kern="0" dirty="0" err="1"/>
              <a:t>suitable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for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spatial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prediction</a:t>
            </a:r>
            <a:r>
              <a:rPr lang="de-DE" altLang="de-DE" sz="1800" kern="0" dirty="0"/>
              <a:t> </a:t>
            </a:r>
            <a:r>
              <a:rPr lang="de-DE" altLang="de-DE" sz="1800" kern="0" dirty="0" err="1"/>
              <a:t>with</a:t>
            </a:r>
            <a:r>
              <a:rPr lang="de-DE" altLang="de-DE" sz="1800" kern="0" dirty="0"/>
              <a:t> Random Forest </a:t>
            </a:r>
            <a:r>
              <a:rPr lang="de-DE" altLang="de-DE" sz="1800" kern="0" dirty="0" err="1"/>
              <a:t>model</a:t>
            </a: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  <a:p>
            <a:pPr marL="0" indent="0">
              <a:buFont typeface="Arial Unicode MS" pitchFamily="34" charset="-128"/>
              <a:buNone/>
              <a:defRPr/>
            </a:pPr>
            <a:endParaRPr lang="de-DE" altLang="de-DE" sz="1400" kern="0" dirty="0"/>
          </a:p>
          <a:p>
            <a:pPr marL="534987" lvl="1" indent="0">
              <a:buFont typeface="Arial Unicode MS" pitchFamily="34" charset="-128"/>
              <a:buNone/>
              <a:defRPr/>
            </a:pPr>
            <a:endParaRPr lang="de-DE" altLang="de-DE" sz="1800" kern="0" dirty="0"/>
          </a:p>
        </p:txBody>
      </p:sp>
      <p:sp>
        <p:nvSpPr>
          <p:cNvPr id="29702" name="Textfeld 1">
            <a:extLst>
              <a:ext uri="{FF2B5EF4-FFF2-40B4-BE49-F238E27FC236}">
                <a16:creationId xmlns:a16="http://schemas.microsoft.com/office/drawing/2014/main" id="{44728DC8-CDE1-4A9B-891A-9852CAD160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" y="3067050"/>
            <a:ext cx="86963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de-DE" sz="1800"/>
              <a:t>FORCE</a:t>
            </a:r>
            <a:r>
              <a:rPr lang="en-US" altLang="de-DE" sz="1600"/>
              <a:t> = </a:t>
            </a:r>
            <a:r>
              <a:rPr lang="en-US" altLang="de-DE" sz="1600" b="1"/>
              <a:t>F</a:t>
            </a:r>
            <a:r>
              <a:rPr lang="en-US" altLang="de-DE" sz="1600"/>
              <a:t>ramework for </a:t>
            </a:r>
            <a:r>
              <a:rPr lang="en-US" altLang="de-DE" sz="1600" b="1"/>
              <a:t>O</a:t>
            </a:r>
            <a:r>
              <a:rPr lang="en-US" altLang="de-DE" sz="1600"/>
              <a:t>perational </a:t>
            </a:r>
            <a:r>
              <a:rPr lang="en-US" altLang="de-DE" sz="1600" b="1"/>
              <a:t>R</a:t>
            </a:r>
            <a:r>
              <a:rPr lang="en-US" altLang="de-DE" sz="1600"/>
              <a:t>adiometric </a:t>
            </a:r>
            <a:r>
              <a:rPr lang="en-US" altLang="de-DE" sz="1600" b="1"/>
              <a:t>C</a:t>
            </a:r>
            <a:r>
              <a:rPr lang="en-US" altLang="de-DE" sz="1600"/>
              <a:t>orrection for </a:t>
            </a:r>
            <a:r>
              <a:rPr lang="en-US" altLang="de-DE" sz="1600" b="1"/>
              <a:t>E</a:t>
            </a:r>
            <a:r>
              <a:rPr lang="en-US" altLang="de-DE" sz="1600"/>
              <a:t>nvironmental monitoring</a:t>
            </a:r>
          </a:p>
        </p:txBody>
      </p:sp>
      <p:pic>
        <p:nvPicPr>
          <p:cNvPr id="29703" name="Picture 8" descr="H:\Publikationen_DIGI-Humus\Presentations\2020-01-09_Verarbeitung_S2_Daten\Abbildungen\FORCE_Level2ProcessingWorkflow.PNG">
            <a:extLst>
              <a:ext uri="{FF2B5EF4-FFF2-40B4-BE49-F238E27FC236}">
                <a16:creationId xmlns:a16="http://schemas.microsoft.com/office/drawing/2014/main" id="{F5506231-F2FF-481D-B8F9-B22FC2581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45" y="3609975"/>
            <a:ext cx="5291862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feld 3">
            <a:extLst>
              <a:ext uri="{FF2B5EF4-FFF2-40B4-BE49-F238E27FC236}">
                <a16:creationId xmlns:a16="http://schemas.microsoft.com/office/drawing/2014/main" id="{4891E0DC-704A-4091-8FC6-898CA371D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6107113"/>
            <a:ext cx="85232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de-DE" sz="1200"/>
              <a:t>TOA - top-of-atmosphere; BT - brightness temperature; BOA - bottom-of-atmosphere; QAI - quality assurance information</a:t>
            </a:r>
            <a:endParaRPr lang="de-DE" altLang="de-DE" sz="1200"/>
          </a:p>
        </p:txBody>
      </p:sp>
      <p:sp>
        <p:nvSpPr>
          <p:cNvPr id="29705" name="Textfeld 13">
            <a:extLst>
              <a:ext uri="{FF2B5EF4-FFF2-40B4-BE49-F238E27FC236}">
                <a16:creationId xmlns:a16="http://schemas.microsoft.com/office/drawing/2014/main" id="{A739F94A-0C8D-4B7A-9479-467AEF646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5393948"/>
            <a:ext cx="325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000" dirty="0"/>
              <a:t>[2]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75FCFC-3A4C-4C5F-860D-56D2C362183C}"/>
              </a:ext>
            </a:extLst>
          </p:cNvPr>
          <p:cNvSpPr txBox="1"/>
          <p:nvPr/>
        </p:nvSpPr>
        <p:spPr>
          <a:xfrm>
            <a:off x="2425700" y="2476500"/>
            <a:ext cx="17351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altLang="de-DE" sz="1800" kern="0" dirty="0">
                <a:latin typeface="Arial" charset="0"/>
              </a:rPr>
              <a:t>Sentinel-2 </a:t>
            </a:r>
            <a:r>
              <a:rPr lang="de-DE" altLang="de-DE" sz="1800" kern="0" dirty="0" err="1">
                <a:latin typeface="Arial" charset="0"/>
              </a:rPr>
              <a:t>data</a:t>
            </a:r>
            <a:endParaRPr lang="de-DE" sz="1800" dirty="0">
              <a:latin typeface="Arial" charset="0"/>
            </a:endParaRPr>
          </a:p>
        </p:txBody>
      </p:sp>
      <p:sp>
        <p:nvSpPr>
          <p:cNvPr id="29707" name="Pfeil nach rechts 2">
            <a:extLst>
              <a:ext uri="{FF2B5EF4-FFF2-40B4-BE49-F238E27FC236}">
                <a16:creationId xmlns:a16="http://schemas.microsoft.com/office/drawing/2014/main" id="{A1255E8A-2763-4434-A761-F3FE6F18D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2476500"/>
            <a:ext cx="1228725" cy="38100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FC76F10-ECDE-42BF-8998-533E5F0D7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predictors</a:t>
            </a:r>
            <a:endParaRPr lang="de-DE" altLang="de-DE" sz="2000" b="1" kern="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054DCEA-D5EF-48AE-9C67-E0C5F906B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  <p:pic>
        <p:nvPicPr>
          <p:cNvPr id="14" name="Grafik 2" descr="Ein Bild, das Satellit, Transport, draußen, Schnee enthält.&#10;&#10;Automatisch generierte Beschreibung">
            <a:extLst>
              <a:ext uri="{FF2B5EF4-FFF2-40B4-BE49-F238E27FC236}">
                <a16:creationId xmlns:a16="http://schemas.microsoft.com/office/drawing/2014/main" id="{F016AAA2-4F17-48A7-A8D0-B46DEBB5A1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4" r="18158"/>
          <a:stretch/>
        </p:blipFill>
        <p:spPr bwMode="auto">
          <a:xfrm>
            <a:off x="6534150" y="4069540"/>
            <a:ext cx="1813585" cy="157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3">
            <a:extLst>
              <a:ext uri="{FF2B5EF4-FFF2-40B4-BE49-F238E27FC236}">
                <a16:creationId xmlns:a16="http://schemas.microsoft.com/office/drawing/2014/main" id="{265FE124-0ABC-40C3-97AD-DD980CF44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229" y="5387518"/>
            <a:ext cx="3257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1000" dirty="0"/>
              <a:t>[1]</a:t>
            </a:r>
          </a:p>
        </p:txBody>
      </p:sp>
    </p:spTree>
  </p:cSld>
  <p:clrMapOvr>
    <a:masterClrMapping/>
  </p:clrMapOvr>
  <p:transition spd="med" advTm="5905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umsplatzhalter 3">
            <a:extLst>
              <a:ext uri="{FF2B5EF4-FFF2-40B4-BE49-F238E27FC236}">
                <a16:creationId xmlns:a16="http://schemas.microsoft.com/office/drawing/2014/main" id="{8C5D4CD7-E246-4D6E-A657-F18B7FB961CA}"/>
              </a:ext>
            </a:extLst>
          </p:cNvPr>
          <p:cNvSpPr>
            <a:spLocks noGrp="1"/>
          </p:cNvSpPr>
          <p:nvPr>
            <p:ph type="dt" sz="quarter" idx="13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 sz="1200">
                <a:solidFill>
                  <a:srgbClr val="828480"/>
                </a:solidFill>
              </a:rPr>
              <a:t>|  </a:t>
            </a:r>
            <a:r>
              <a:rPr lang="de-DE" altLang="de-DE" sz="1200">
                <a:solidFill>
                  <a:schemeClr val="accent1"/>
                </a:solidFill>
              </a:rPr>
              <a:t>Carina Becker </a:t>
            </a:r>
            <a:r>
              <a:rPr lang="de-DE" altLang="de-DE" sz="1200">
                <a:solidFill>
                  <a:srgbClr val="828480"/>
                </a:solidFill>
              </a:rPr>
              <a:t>| </a:t>
            </a:r>
            <a:fld id="{2551AE36-2D50-45E0-82C7-603AEBB80BA5}" type="datetime4">
              <a:rPr lang="de-DE" altLang="de-DE" sz="1200" smtClean="0">
                <a:solidFill>
                  <a:srgbClr val="828480"/>
                </a:solidFill>
              </a:rPr>
              <a:pPr/>
              <a:t>4. Mai 2020</a:t>
            </a:fld>
            <a:endParaRPr lang="de-DE" altLang="de-DE" sz="1200">
              <a:solidFill>
                <a:schemeClr val="accent1"/>
              </a:solidFill>
            </a:endParaRPr>
          </a:p>
        </p:txBody>
      </p:sp>
      <p:sp>
        <p:nvSpPr>
          <p:cNvPr id="31747" name="Foliennummernplatzhalter 4">
            <a:extLst>
              <a:ext uri="{FF2B5EF4-FFF2-40B4-BE49-F238E27FC236}">
                <a16:creationId xmlns:a16="http://schemas.microsoft.com/office/drawing/2014/main" id="{AE4628FF-E4CB-40A9-AD81-774A02B1315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2FABC11-99D8-45F1-857E-DB12B0C6E9C9}" type="slidenum">
              <a:rPr lang="de-DE" altLang="de-DE" sz="1200" smtClean="0">
                <a:solidFill>
                  <a:srgbClr val="828480"/>
                </a:solidFill>
              </a:rPr>
              <a:pPr/>
              <a:t>9</a:t>
            </a:fld>
            <a:endParaRPr lang="de-DE" altLang="de-DE" sz="1200">
              <a:solidFill>
                <a:srgbClr val="828480"/>
              </a:solidFill>
            </a:endParaRPr>
          </a:p>
        </p:txBody>
      </p:sp>
      <p:sp>
        <p:nvSpPr>
          <p:cNvPr id="31748" name="Textfeld 2">
            <a:extLst>
              <a:ext uri="{FF2B5EF4-FFF2-40B4-BE49-F238E27FC236}">
                <a16:creationId xmlns:a16="http://schemas.microsoft.com/office/drawing/2014/main" id="{A2AF9263-6DDA-469C-8B2C-4411953D7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700" y="814388"/>
            <a:ext cx="2198688" cy="400050"/>
          </a:xfrm>
          <a:prstGeom prst="rect">
            <a:avLst/>
          </a:prstGeom>
          <a:solidFill>
            <a:srgbClr val="0070C0">
              <a:alpha val="23921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de-DE" altLang="de-DE" sz="2000"/>
              <a:t>Spectral indices</a:t>
            </a:r>
          </a:p>
        </p:txBody>
      </p:sp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45FF98E4-D9AB-41BB-9715-B210857CDD86}"/>
              </a:ext>
            </a:extLst>
          </p:cNvPr>
          <p:cNvGraphicFramePr>
            <a:graphicFrameLocks noGrp="1"/>
          </p:cNvGraphicFramePr>
          <p:nvPr/>
        </p:nvGraphicFramePr>
        <p:xfrm>
          <a:off x="5251450" y="1495425"/>
          <a:ext cx="3743325" cy="39735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40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92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1338"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Spectral</a:t>
                      </a:r>
                      <a:r>
                        <a:rPr lang="de-DE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indices</a:t>
                      </a:r>
                      <a:endParaRPr lang="de-DE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3" marR="6858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 err="1">
                          <a:solidFill>
                            <a:schemeClr val="bg1"/>
                          </a:solidFill>
                          <a:latin typeface="+mn-lt"/>
                        </a:rPr>
                        <a:t>number</a:t>
                      </a:r>
                      <a:endParaRPr lang="de-DE" sz="1800" b="1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3" marR="68583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1163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b="0" dirty="0">
                          <a:solidFill>
                            <a:schemeClr val="bg1"/>
                          </a:solidFill>
                          <a:latin typeface="+mn-lt"/>
                        </a:rPr>
                        <a:t>Multiple </a:t>
                      </a:r>
                      <a:r>
                        <a:rPr lang="de-DE" sz="1800" b="0" dirty="0" err="1">
                          <a:solidFill>
                            <a:schemeClr val="bg1"/>
                          </a:solidFill>
                          <a:latin typeface="+mn-lt"/>
                        </a:rPr>
                        <a:t>combination</a:t>
                      </a:r>
                      <a:endParaRPr lang="de-DE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3" marR="68583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11</a:t>
                      </a:r>
                    </a:p>
                  </a:txBody>
                  <a:tcPr marL="68583" marR="6858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11638">
                <a:tc>
                  <a:txBody>
                    <a:bodyPr/>
                    <a:lstStyle/>
                    <a:p>
                      <a:pPr algn="l"/>
                      <a:endParaRPr lang="de-DE" sz="18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algn="l"/>
                      <a:r>
                        <a:rPr lang="de-DE" sz="1800" b="0" dirty="0">
                          <a:solidFill>
                            <a:schemeClr val="bg1"/>
                          </a:solidFill>
                          <a:latin typeface="+mn-lt"/>
                        </a:rPr>
                        <a:t>Unique</a:t>
                      </a:r>
                    </a:p>
                  </a:txBody>
                  <a:tcPr marL="68583" marR="68583" marT="0" marB="0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107</a:t>
                      </a:r>
                    </a:p>
                  </a:txBody>
                  <a:tcPr marL="68583" marR="6858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8899">
                <a:tc>
                  <a:txBody>
                    <a:bodyPr/>
                    <a:lstStyle/>
                    <a:p>
                      <a:pPr algn="l"/>
                      <a:r>
                        <a:rPr lang="de-DE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Total</a:t>
                      </a:r>
                    </a:p>
                  </a:txBody>
                  <a:tcPr marL="68583" marR="68583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800" b="1" dirty="0">
                          <a:solidFill>
                            <a:schemeClr val="tx1"/>
                          </a:solidFill>
                          <a:latin typeface="+mn-lt"/>
                        </a:rPr>
                        <a:t>118</a:t>
                      </a:r>
                    </a:p>
                  </a:txBody>
                  <a:tcPr marL="68583" marR="68583" marT="0" marB="0" anchor="ctr">
                    <a:solidFill>
                      <a:srgbClr val="0070C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1766" name="Grafik 4">
            <a:extLst>
              <a:ext uri="{FF2B5EF4-FFF2-40B4-BE49-F238E27FC236}">
                <a16:creationId xmlns:a16="http://schemas.microsoft.com/office/drawing/2014/main" id="{B851E808-3247-4E48-B530-F73B67FDEE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13" y="1776413"/>
            <a:ext cx="2124075" cy="24431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6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4A0FAE1-3E9C-4289-BFAE-61101493D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776413"/>
            <a:ext cx="2101850" cy="24431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8" name="Pfeil nach rechts 2">
            <a:extLst>
              <a:ext uri="{FF2B5EF4-FFF2-40B4-BE49-F238E27FC236}">
                <a16:creationId xmlns:a16="http://schemas.microsoft.com/office/drawing/2014/main" id="{3634DAAB-E8B3-4095-8EFF-7F23A3515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100" y="2824163"/>
            <a:ext cx="528638" cy="381000"/>
          </a:xfrm>
          <a:prstGeom prst="rightArrow">
            <a:avLst>
              <a:gd name="adj1" fmla="val 50000"/>
              <a:gd name="adj2" fmla="val 50098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435EF1B-C42A-422F-A2CB-D42548B6F69F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50447" y="2744330"/>
            <a:ext cx="1772665" cy="672043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D74371F6-C482-43AB-BD90-904F2518987A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350447" y="4197905"/>
            <a:ext cx="2343655" cy="728084"/>
          </a:xfrm>
          <a:prstGeom prst="rect">
            <a:avLst/>
          </a:pr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de-DE">
                <a:noFill/>
              </a:rPr>
              <a:t> </a:t>
            </a:r>
          </a:p>
        </p:txBody>
      </p:sp>
      <p:grpSp>
        <p:nvGrpSpPr>
          <p:cNvPr id="31771" name="Gruppieren 12">
            <a:extLst>
              <a:ext uri="{FF2B5EF4-FFF2-40B4-BE49-F238E27FC236}">
                <a16:creationId xmlns:a16="http://schemas.microsoft.com/office/drawing/2014/main" id="{4F6B245A-CCF5-4858-8966-FB4673978D8F}"/>
              </a:ext>
            </a:extLst>
          </p:cNvPr>
          <p:cNvGrpSpPr>
            <a:grpSpLocks/>
          </p:cNvGrpSpPr>
          <p:nvPr/>
        </p:nvGrpSpPr>
        <p:grpSpPr bwMode="auto">
          <a:xfrm>
            <a:off x="5294313" y="5967413"/>
            <a:ext cx="3954462" cy="523875"/>
            <a:chOff x="4895790" y="5769259"/>
            <a:chExt cx="3954543" cy="523221"/>
          </a:xfrm>
        </p:grpSpPr>
        <p:sp>
          <p:nvSpPr>
            <p:cNvPr id="31775" name="Textfeld 11">
              <a:extLst>
                <a:ext uri="{FF2B5EF4-FFF2-40B4-BE49-F238E27FC236}">
                  <a16:creationId xmlns:a16="http://schemas.microsoft.com/office/drawing/2014/main" id="{035869D2-4F17-4F91-9F1D-1B76115AA6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69737" y="5769260"/>
              <a:ext cx="348059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de-DE" sz="1400"/>
                <a:t>= red edge 3 (0.769 - 0.797 µm)</a:t>
              </a:r>
            </a:p>
            <a:p>
              <a:r>
                <a:rPr lang="de-DE" altLang="de-DE" sz="1400"/>
                <a:t>= red (0.646 - 0.684 µm) </a:t>
              </a:r>
            </a:p>
          </p:txBody>
        </p:sp>
        <p:sp>
          <p:nvSpPr>
            <p:cNvPr id="31776" name="Textfeld 19">
              <a:extLst>
                <a:ext uri="{FF2B5EF4-FFF2-40B4-BE49-F238E27FC236}">
                  <a16:creationId xmlns:a16="http://schemas.microsoft.com/office/drawing/2014/main" id="{FE7A06F8-166B-43E5-B150-58C268F3EA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5790" y="5769259"/>
              <a:ext cx="60585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de-DE" altLang="de-DE" sz="1400"/>
                <a:t>RE3</a:t>
              </a:r>
            </a:p>
            <a:p>
              <a:r>
                <a:rPr lang="de-DE" altLang="de-DE" sz="1400"/>
                <a:t>R</a:t>
              </a:r>
            </a:p>
          </p:txBody>
        </p:sp>
      </p:grpSp>
      <p:sp>
        <p:nvSpPr>
          <p:cNvPr id="31772" name="Pfeil nach rechts 2">
            <a:extLst>
              <a:ext uri="{FF2B5EF4-FFF2-40B4-BE49-F238E27FC236}">
                <a16:creationId xmlns:a16="http://schemas.microsoft.com/office/drawing/2014/main" id="{F48A04A9-78A6-4C2A-A0ED-1D5AAB9E9C0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584700" y="5018088"/>
            <a:ext cx="528638" cy="381000"/>
          </a:xfrm>
          <a:prstGeom prst="rightArrow">
            <a:avLst>
              <a:gd name="adj1" fmla="val 50000"/>
              <a:gd name="adj2" fmla="val 50098"/>
            </a:avLst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/>
            <a:endParaRPr lang="de-DE" altLang="de-DE"/>
          </a:p>
        </p:txBody>
      </p:sp>
      <p:sp>
        <p:nvSpPr>
          <p:cNvPr id="31773" name="Textfeld 15">
            <a:extLst>
              <a:ext uri="{FF2B5EF4-FFF2-40B4-BE49-F238E27FC236}">
                <a16:creationId xmlns:a16="http://schemas.microsoft.com/office/drawing/2014/main" id="{BFB10693-DCE7-48E1-86B3-1A0594108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688" y="4975225"/>
            <a:ext cx="3771900" cy="461963"/>
          </a:xfrm>
          <a:prstGeom prst="rect">
            <a:avLst/>
          </a:prstGeom>
          <a:noFill/>
          <a:ln w="254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de-DE" altLang="de-DE"/>
              <a:t>~ 175,000 spectral indices</a:t>
            </a:r>
          </a:p>
        </p:txBody>
      </p:sp>
      <p:sp>
        <p:nvSpPr>
          <p:cNvPr id="24" name="Rectangle 2">
            <a:extLst>
              <a:ext uri="{FF2B5EF4-FFF2-40B4-BE49-F238E27FC236}">
                <a16:creationId xmlns:a16="http://schemas.microsoft.com/office/drawing/2014/main" id="{F8D41359-0DB8-441D-A214-B1C16D9A0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4763"/>
            <a:ext cx="6654800" cy="38735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2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pPr marL="342900" indent="-342900" eaLnBrk="1" hangingPunct="1">
              <a:defRPr/>
            </a:pPr>
            <a:r>
              <a:rPr lang="de-DE" altLang="de-DE" sz="2000" b="1" dirty="0"/>
              <a:t>Materials and </a:t>
            </a:r>
            <a:r>
              <a:rPr lang="de-DE" altLang="de-DE" sz="2000" b="1" dirty="0" err="1"/>
              <a:t>methods</a:t>
            </a:r>
            <a:r>
              <a:rPr lang="de-DE" altLang="de-DE" sz="2000" b="1" dirty="0"/>
              <a:t> – </a:t>
            </a:r>
            <a:r>
              <a:rPr lang="de-DE" altLang="de-DE" sz="2000" b="1" dirty="0" err="1"/>
              <a:t>predictors</a:t>
            </a:r>
            <a:endParaRPr lang="de-DE" altLang="de-DE" sz="2000" b="1" kern="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DCA61C-C93B-46A8-B60C-0AE6E06B32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55013" y="60690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17"/>
    </mc:Choice>
    <mc:Fallback xmlns="">
      <p:transition spd="slow" advTm="50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292" x="7031038" y="2265363"/>
          <p14:tracePt t="16297" x="7007225" y="2265363"/>
          <p14:tracePt t="16306" x="6967538" y="2265363"/>
          <p14:tracePt t="16315" x="6935788" y="2265363"/>
          <p14:tracePt t="16322" x="6888163" y="2257425"/>
          <p14:tracePt t="16328" x="6840538" y="2249488"/>
          <p14:tracePt t="16336" x="6784975" y="2241550"/>
          <p14:tracePt t="16344" x="6735763" y="2241550"/>
          <p14:tracePt t="16352" x="6656388" y="2241550"/>
          <p14:tracePt t="16360" x="6561138" y="2241550"/>
          <p14:tracePt t="16368" x="6457950" y="2241550"/>
          <p14:tracePt t="16376" x="6361113" y="2241550"/>
          <p14:tracePt t="16384" x="6257925" y="2241550"/>
          <p14:tracePt t="16393" x="6154738" y="2241550"/>
          <p14:tracePt t="16400" x="6059488" y="2241550"/>
          <p14:tracePt t="16409" x="5970588" y="2241550"/>
          <p14:tracePt t="16416" x="5899150" y="2241550"/>
          <p14:tracePt t="16426" x="5827713" y="2241550"/>
          <p14:tracePt t="16432" x="5772150" y="2249488"/>
          <p14:tracePt t="16441" x="5724525" y="2257425"/>
          <p14:tracePt t="16449" x="5692775" y="2257425"/>
          <p14:tracePt t="16457" x="5651500" y="2265363"/>
          <p14:tracePt t="16465" x="5643563" y="2265363"/>
          <p14:tracePt t="16473" x="5619750" y="2273300"/>
          <p14:tracePt t="16481" x="5611813" y="2281238"/>
          <p14:tracePt t="16505" x="5603875" y="2281238"/>
          <p14:tracePt t="16513" x="5588000" y="2281238"/>
          <p14:tracePt t="16521" x="5564188" y="2289175"/>
          <p14:tracePt t="16529" x="5532438" y="2312988"/>
          <p14:tracePt t="16537" x="5476875" y="2336800"/>
          <p14:tracePt t="16545" x="5405438" y="2360613"/>
          <p14:tracePt t="16553" x="5349875" y="2384425"/>
          <p14:tracePt t="16561" x="5268913" y="2408238"/>
          <p14:tracePt t="16569" x="5205413" y="2439988"/>
          <p14:tracePt t="16577" x="5149850" y="2455863"/>
          <p14:tracePt t="16585" x="5110163" y="2463800"/>
          <p14:tracePt t="16594" x="5086350" y="2471738"/>
          <p14:tracePt t="16601" x="5078413" y="2479675"/>
          <p14:tracePt t="16611" x="5070475" y="2487613"/>
          <p14:tracePt t="16617" x="5046663" y="2495550"/>
          <p14:tracePt t="16625" x="5030788" y="2511425"/>
          <p14:tracePt t="16633" x="5014913" y="2535238"/>
          <p14:tracePt t="16641" x="4991100" y="2559050"/>
          <p14:tracePt t="16649" x="4967288" y="2608263"/>
          <p14:tracePt t="16657" x="4943475" y="2647950"/>
          <p14:tracePt t="16664" x="4918075" y="2695575"/>
          <p14:tracePt t="16673" x="4910138" y="2727325"/>
          <p14:tracePt t="16681" x="4894263" y="2774950"/>
          <p14:tracePt t="16689" x="4878388" y="2806700"/>
          <p14:tracePt t="16697" x="4870450" y="2846388"/>
          <p14:tracePt t="16705" x="4862513" y="2878138"/>
          <p14:tracePt t="16713" x="4862513" y="2901950"/>
          <p14:tracePt t="16721" x="4862513" y="2935288"/>
          <p14:tracePt t="16729" x="4862513" y="2967038"/>
          <p14:tracePt t="16738" x="4862513" y="3014663"/>
          <p14:tracePt t="16745" x="4870450" y="3046413"/>
          <p14:tracePt t="16753" x="4878388" y="3094038"/>
          <p14:tracePt t="16760" x="4894263" y="3125788"/>
          <p14:tracePt t="16769" x="4902200" y="3165475"/>
          <p14:tracePt t="16777" x="4918075" y="3189288"/>
          <p14:tracePt t="16785" x="4933950" y="3213100"/>
          <p14:tracePt t="16795" x="4951413" y="3244850"/>
          <p14:tracePt t="16801" x="4975225" y="3262313"/>
          <p14:tracePt t="16808" x="4991100" y="3278188"/>
          <p14:tracePt t="16816" x="5006975" y="3302000"/>
          <p14:tracePt t="16824" x="5022850" y="3309938"/>
          <p14:tracePt t="16832" x="5038725" y="3333750"/>
          <p14:tracePt t="16840" x="5062538" y="3341688"/>
          <p14:tracePt t="16848" x="5086350" y="3357563"/>
          <p14:tracePt t="16856" x="5110163" y="3373438"/>
          <p14:tracePt t="16864" x="5133975" y="3397250"/>
          <p14:tracePt t="16872" x="5173663" y="3413125"/>
          <p14:tracePt t="16880" x="5221288" y="3429000"/>
          <p14:tracePt t="16888" x="5276850" y="3444875"/>
          <p14:tracePt t="16896" x="5326063" y="3468688"/>
          <p14:tracePt t="16905" x="5381625" y="3484563"/>
          <p14:tracePt t="16912" x="5429250" y="3508375"/>
          <p14:tracePt t="16921" x="5468938" y="3524250"/>
          <p14:tracePt t="16929" x="5508625" y="3540125"/>
          <p14:tracePt t="16937" x="5532438" y="3556000"/>
          <p14:tracePt t="16946" x="5548313" y="3563938"/>
          <p14:tracePt t="16953" x="5572125" y="3563938"/>
          <p14:tracePt t="16961" x="5588000" y="3571875"/>
          <p14:tracePt t="16968" x="5603875" y="3571875"/>
          <p14:tracePt t="16977" x="5635625" y="3579813"/>
          <p14:tracePt t="16985" x="5667375" y="3587750"/>
          <p14:tracePt t="16993" x="5716588" y="3587750"/>
          <p14:tracePt t="17001" x="5772150" y="3587750"/>
          <p14:tracePt t="17011" x="5803900" y="3587750"/>
          <p14:tracePt t="17017" x="5859463" y="3579813"/>
          <p14:tracePt t="17025" x="5891213" y="3571875"/>
          <p14:tracePt t="17032" x="5938838" y="3563938"/>
          <p14:tracePt t="17041" x="5994400" y="3556000"/>
          <p14:tracePt t="17048" x="6034088" y="3548063"/>
          <p14:tracePt t="17057" x="6083300" y="3532188"/>
          <p14:tracePt t="17065" x="6138863" y="3524250"/>
          <p14:tracePt t="17073" x="6178550" y="3516313"/>
          <p14:tracePt t="17081" x="6226175" y="3508375"/>
          <p14:tracePt t="17089" x="6273800" y="3492500"/>
          <p14:tracePt t="17097" x="6305550" y="3484563"/>
          <p14:tracePt t="17105" x="6345238" y="3484563"/>
          <p14:tracePt t="17113" x="6384925" y="3476625"/>
          <p14:tracePt t="17122" x="6426200" y="3460750"/>
          <p14:tracePt t="17129" x="6465888" y="3452813"/>
          <p14:tracePt t="17137" x="6513513" y="3452813"/>
          <p14:tracePt t="17146" x="6553200" y="3452813"/>
          <p14:tracePt t="17153" x="6632575" y="3444875"/>
          <p14:tracePt t="17161" x="6696075" y="3436938"/>
          <p14:tracePt t="17169" x="6751638" y="3421063"/>
          <p14:tracePt t="17177" x="6808788" y="3413125"/>
          <p14:tracePt t="17185" x="6848475" y="3405188"/>
          <p14:tracePt t="17194" x="6888163" y="3397250"/>
          <p14:tracePt t="17201" x="6911975" y="3389313"/>
          <p14:tracePt t="17211" x="6927850" y="3381375"/>
          <p14:tracePt t="17217" x="6951663" y="3381375"/>
          <p14:tracePt t="17226" x="6975475" y="3373438"/>
          <p14:tracePt t="17233" x="6999288" y="3357563"/>
          <p14:tracePt t="17240" x="7023100" y="3349625"/>
          <p14:tracePt t="17249" x="7038975" y="3333750"/>
          <p14:tracePt t="17257" x="7054850" y="3317875"/>
          <p14:tracePt t="17265" x="7070725" y="3302000"/>
          <p14:tracePt t="17273" x="7094538" y="3286125"/>
          <p14:tracePt t="17281" x="7110413" y="3270250"/>
          <p14:tracePt t="17289" x="7126288" y="3252788"/>
          <p14:tracePt t="17297" x="7143750" y="3236913"/>
          <p14:tracePt t="17305" x="7159625" y="3228975"/>
          <p14:tracePt t="17313" x="7167563" y="3205163"/>
          <p14:tracePt t="17321" x="7191375" y="3197225"/>
          <p14:tracePt t="17330" x="7199313" y="3181350"/>
          <p14:tracePt t="17337" x="7215188" y="3157538"/>
          <p14:tracePt t="17345" x="7223125" y="3141663"/>
          <p14:tracePt t="17353" x="7239000" y="3125788"/>
          <p14:tracePt t="17363" x="7239000" y="3109913"/>
          <p14:tracePt t="17369" x="7254875" y="3086100"/>
          <p14:tracePt t="17378" x="7262813" y="3062288"/>
          <p14:tracePt t="17385" x="7262813" y="3038475"/>
          <p14:tracePt t="17394" x="7262813" y="3022600"/>
          <p14:tracePt t="17401" x="7262813" y="2998788"/>
          <p14:tracePt t="17411" x="7262813" y="2974975"/>
          <p14:tracePt t="17418" x="7262813" y="2951163"/>
          <p14:tracePt t="17425" x="7262813" y="2927350"/>
          <p14:tracePt t="17433" x="7254875" y="2901950"/>
          <p14:tracePt t="17441" x="7246938" y="2878138"/>
          <p14:tracePt t="17448" x="7231063" y="2854325"/>
          <p14:tracePt t="17457" x="7215188" y="2814638"/>
          <p14:tracePt t="17464" x="7199313" y="2774950"/>
          <p14:tracePt t="17473" x="7183438" y="2759075"/>
          <p14:tracePt t="17481" x="7159625" y="2735263"/>
          <p14:tracePt t="17489" x="7143750" y="2711450"/>
          <p14:tracePt t="17497" x="7126288" y="2695575"/>
          <p14:tracePt t="17505" x="7094538" y="2671763"/>
          <p14:tracePt t="17512" x="7078663" y="2663825"/>
          <p14:tracePt t="17521" x="7054850" y="2640013"/>
          <p14:tracePt t="17529" x="7015163" y="2632075"/>
          <p14:tracePt t="17536" x="6967538" y="2608263"/>
          <p14:tracePt t="17544" x="6927850" y="2592388"/>
          <p14:tracePt t="17553" x="6880225" y="2566988"/>
          <p14:tracePt t="17561" x="6832600" y="2551113"/>
          <p14:tracePt t="17569" x="6777038" y="2527300"/>
          <p14:tracePt t="17578" x="6719888" y="2511425"/>
          <p14:tracePt t="17585" x="6664325" y="2503488"/>
          <p14:tracePt t="17594" x="6608763" y="2495550"/>
          <p14:tracePt t="17601" x="6545263" y="2479675"/>
          <p14:tracePt t="17611" x="6489700" y="2471738"/>
          <p14:tracePt t="17617" x="6442075" y="2463800"/>
          <p14:tracePt t="17626" x="6410325" y="2455863"/>
          <p14:tracePt t="17632" x="6369050" y="2447925"/>
          <p14:tracePt t="17642" x="6345238" y="2439988"/>
          <p14:tracePt t="17649" x="6329363" y="2439988"/>
          <p14:tracePt t="17657" x="6305550" y="2432050"/>
          <p14:tracePt t="17664" x="6289675" y="2432050"/>
          <p14:tracePt t="17673" x="6273800" y="2432050"/>
          <p14:tracePt t="17681" x="6242050" y="2432050"/>
          <p14:tracePt t="17689" x="6194425" y="2432050"/>
          <p14:tracePt t="17696" x="6146800" y="2432050"/>
          <p14:tracePt t="17705" x="6067425" y="2432050"/>
          <p14:tracePt t="17713" x="6002338" y="2432050"/>
          <p14:tracePt t="17721" x="5930900" y="2432050"/>
          <p14:tracePt t="17729" x="5859463" y="2432050"/>
          <p14:tracePt t="17737" x="5780088" y="2432050"/>
          <p14:tracePt t="17745" x="5716588" y="2432050"/>
          <p14:tracePt t="17753" x="5667375" y="2432050"/>
          <p14:tracePt t="17761" x="5635625" y="2432050"/>
          <p14:tracePt t="17769" x="5595938" y="2432050"/>
          <p14:tracePt t="17777" x="5580063" y="2432050"/>
          <p14:tracePt t="17785" x="5556250" y="2432050"/>
          <p14:tracePt t="17793" x="5540375" y="2432050"/>
          <p14:tracePt t="17801" x="5516563" y="2432050"/>
          <p14:tracePt t="17810" x="5476875" y="2432050"/>
          <p14:tracePt t="17817" x="5445125" y="2439988"/>
          <p14:tracePt t="17827" x="5397500" y="2455863"/>
          <p14:tracePt t="17833" x="5349875" y="2455863"/>
          <p14:tracePt t="17841" x="5318125" y="2471738"/>
          <p14:tracePt t="17848" x="5276850" y="2487613"/>
          <p14:tracePt t="17857" x="5245100" y="2503488"/>
          <p14:tracePt t="17865" x="5205413" y="2511425"/>
          <p14:tracePt t="17873" x="5181600" y="2519363"/>
          <p14:tracePt t="17881" x="5157788" y="2535238"/>
          <p14:tracePt t="17889" x="5126038" y="2551113"/>
          <p14:tracePt t="17897" x="5110163" y="2559050"/>
          <p14:tracePt t="17905" x="5094288" y="2566988"/>
          <p14:tracePt t="17913" x="5086350" y="2576513"/>
          <p14:tracePt t="17978" x="5078413" y="2584450"/>
          <p14:tracePt t="17985" x="5078413" y="2608263"/>
          <p14:tracePt t="17993" x="5062538" y="2640013"/>
          <p14:tracePt t="18001" x="5046663" y="2687638"/>
          <p14:tracePt t="18009" x="5030788" y="2727325"/>
          <p14:tracePt t="18017" x="5022850" y="2774950"/>
          <p14:tracePt t="18026" x="5006975" y="2822575"/>
          <p14:tracePt t="18033" x="4999038" y="2862263"/>
          <p14:tracePt t="18041" x="4991100" y="2901950"/>
          <p14:tracePt t="18049" x="4983163" y="2935288"/>
          <p14:tracePt t="18057" x="4983163" y="2967038"/>
          <p14:tracePt t="18065" x="4983163" y="2982913"/>
          <p14:tracePt t="18073" x="4983163" y="3006725"/>
          <p14:tracePt t="18081" x="4983163" y="3022600"/>
          <p14:tracePt t="18089" x="4983163" y="3046413"/>
          <p14:tracePt t="18096" x="4983163" y="3062288"/>
          <p14:tracePt t="18105" x="4983163" y="3078163"/>
          <p14:tracePt t="18113" x="4983163" y="3086100"/>
          <p14:tracePt t="18121" x="4983163" y="3109913"/>
          <p14:tracePt t="18129" x="4983163" y="3125788"/>
          <p14:tracePt t="18137" x="4991100" y="3149600"/>
          <p14:tracePt t="18145" x="4999038" y="3165475"/>
          <p14:tracePt t="18153" x="5006975" y="3181350"/>
          <p14:tracePt t="18161" x="5022850" y="3205163"/>
          <p14:tracePt t="18168" x="5022850" y="3228975"/>
          <p14:tracePt t="18177" x="5038725" y="3252788"/>
          <p14:tracePt t="18185" x="5046663" y="3270250"/>
          <p14:tracePt t="18194" x="5062538" y="3286125"/>
          <p14:tracePt t="18201" x="5070475" y="3302000"/>
          <p14:tracePt t="18211" x="5094288" y="3325813"/>
          <p14:tracePt t="18217" x="5102225" y="3333750"/>
          <p14:tracePt t="18226" x="5118100" y="3349625"/>
          <p14:tracePt t="18232" x="5141913" y="3365500"/>
          <p14:tracePt t="18243" x="5165725" y="3373438"/>
          <p14:tracePt t="18249" x="5189538" y="3389313"/>
          <p14:tracePt t="18258" x="5237163" y="3405188"/>
          <p14:tracePt t="18264" x="5284788" y="3429000"/>
          <p14:tracePt t="18273" x="5334000" y="3444875"/>
          <p14:tracePt t="18281" x="5373688" y="3452813"/>
          <p14:tracePt t="18289" x="5429250" y="3468688"/>
          <p14:tracePt t="18297" x="5476875" y="3476625"/>
          <p14:tracePt t="18305" x="5516563" y="3476625"/>
          <p14:tracePt t="18313" x="5572125" y="3476625"/>
          <p14:tracePt t="18321" x="5611813" y="3476625"/>
          <p14:tracePt t="18329" x="5659438" y="3476625"/>
          <p14:tracePt t="18336" x="5700713" y="3476625"/>
          <p14:tracePt t="18344" x="5732463" y="3476625"/>
          <p14:tracePt t="18352" x="5764213" y="3476625"/>
          <p14:tracePt t="18360" x="5803900" y="3476625"/>
          <p14:tracePt t="18368" x="5843588" y="3476625"/>
          <p14:tracePt t="18376" x="5899150" y="3476625"/>
          <p14:tracePt t="18384" x="5962650" y="3476625"/>
          <p14:tracePt t="18393" x="6034088" y="3476625"/>
          <p14:tracePt t="18400" x="6107113" y="3476625"/>
          <p14:tracePt t="18408" x="6170613" y="3476625"/>
          <p14:tracePt t="18416" x="6234113" y="3476625"/>
          <p14:tracePt t="18425" x="6305550" y="3476625"/>
          <p14:tracePt t="18432" x="6369050" y="3468688"/>
          <p14:tracePt t="18442" x="6426200" y="3460750"/>
          <p14:tracePt t="18448" x="6465888" y="3452813"/>
          <p14:tracePt t="18456" x="6513513" y="3444875"/>
          <p14:tracePt t="18464" x="6569075" y="3436938"/>
          <p14:tracePt t="18472" x="6624638" y="3429000"/>
          <p14:tracePt t="18480" x="6664325" y="3421063"/>
          <p14:tracePt t="18488" x="6719888" y="3413125"/>
          <p14:tracePt t="18496" x="6769100" y="3405188"/>
          <p14:tracePt t="18504" x="6792913" y="3397250"/>
          <p14:tracePt t="18512" x="6816725" y="3389313"/>
          <p14:tracePt t="18520" x="6840538" y="3373438"/>
          <p14:tracePt t="18528" x="6856413" y="3365500"/>
          <p14:tracePt t="18536" x="6864350" y="3357563"/>
          <p14:tracePt t="18544" x="6872288" y="3349625"/>
          <p14:tracePt t="18641" x="6888163" y="3341688"/>
          <p14:tracePt t="18681" x="0" y="0"/>
        </p14:tracePtLst>
        <p14:tracePtLst>
          <p14:tracePt t="25700" x="7373938" y="3843338"/>
          <p14:tracePt t="25706" x="7358063" y="3843338"/>
          <p14:tracePt t="25713" x="7342188" y="3843338"/>
          <p14:tracePt t="25721" x="7310438" y="3843338"/>
          <p14:tracePt t="25729" x="7286625" y="3851275"/>
          <p14:tracePt t="25737" x="7262813" y="3851275"/>
          <p14:tracePt t="25745" x="7215188" y="3867150"/>
          <p14:tracePt t="25753" x="7159625" y="3867150"/>
          <p14:tracePt t="25761" x="7110413" y="3867150"/>
          <p14:tracePt t="25769" x="7062788" y="3867150"/>
          <p14:tracePt t="25777" x="7007225" y="3867150"/>
          <p14:tracePt t="25785" x="6943725" y="3867150"/>
          <p14:tracePt t="25794" x="6888163" y="3867150"/>
          <p14:tracePt t="25801" x="6848475" y="3867150"/>
          <p14:tracePt t="25810" x="6800850" y="3867150"/>
          <p14:tracePt t="25817" x="6735763" y="3867150"/>
          <p14:tracePt t="25827" x="6672263" y="3859213"/>
          <p14:tracePt t="25833" x="6592888" y="3843338"/>
          <p14:tracePt t="25844" x="6505575" y="3827463"/>
          <p14:tracePt t="25849" x="6426200" y="3811588"/>
          <p14:tracePt t="25859" x="6337300" y="3795713"/>
          <p14:tracePt t="25865" x="6249988" y="3779838"/>
          <p14:tracePt t="25874" x="6178550" y="3771900"/>
          <p14:tracePt t="25881" x="6107113" y="3771900"/>
          <p14:tracePt t="25889" x="6034088" y="3771900"/>
          <p14:tracePt t="25897" x="5962650" y="3771900"/>
          <p14:tracePt t="25905" x="5891213" y="3771900"/>
          <p14:tracePt t="25913" x="5819775" y="3771900"/>
          <p14:tracePt t="25921" x="5756275" y="3771900"/>
          <p14:tracePt t="25929" x="5692775" y="3771900"/>
          <p14:tracePt t="25937" x="5627688" y="3771900"/>
          <p14:tracePt t="25947" x="5564188" y="3771900"/>
          <p14:tracePt t="25953" x="5516563" y="3771900"/>
          <p14:tracePt t="25961" x="5461000" y="3771900"/>
          <p14:tracePt t="25970" x="5397500" y="3779838"/>
          <p14:tracePt t="25977" x="5349875" y="3787775"/>
          <p14:tracePt t="25985" x="5318125" y="3787775"/>
          <p14:tracePt t="25994" x="5276850" y="3795713"/>
          <p14:tracePt t="26001" x="5245100" y="3803650"/>
          <p14:tracePt t="26011" x="5221288" y="3811588"/>
          <p14:tracePt t="26017" x="5205413" y="3819525"/>
          <p14:tracePt t="26026" x="5181600" y="3827463"/>
          <p14:tracePt t="26033" x="5165725" y="3843338"/>
          <p14:tracePt t="26044" x="5157788" y="3851275"/>
          <p14:tracePt t="26049" x="5141913" y="3867150"/>
          <p14:tracePt t="26060" x="5141913" y="3890963"/>
          <p14:tracePt t="26064" x="5133975" y="3906838"/>
          <p14:tracePt t="26073" x="5126038" y="3930650"/>
          <p14:tracePt t="26081" x="5126038" y="3948113"/>
          <p14:tracePt t="26089" x="5126038" y="3971925"/>
          <p14:tracePt t="26097" x="5126038" y="3995738"/>
          <p14:tracePt t="26105" x="5126038" y="4027488"/>
          <p14:tracePt t="26113" x="5126038" y="4051300"/>
          <p14:tracePt t="26121" x="5126038" y="4083050"/>
          <p14:tracePt t="26129" x="5133975" y="4114800"/>
          <p14:tracePt t="26137" x="5141913" y="4146550"/>
          <p14:tracePt t="26145" x="5157788" y="4170363"/>
          <p14:tracePt t="26153" x="5173663" y="4194175"/>
          <p14:tracePt t="26161" x="5197475" y="4233863"/>
          <p14:tracePt t="26169" x="5221288" y="4273550"/>
          <p14:tracePt t="26177" x="5245100" y="4306888"/>
          <p14:tracePt t="26185" x="5276850" y="4346575"/>
          <p14:tracePt t="26193" x="5310188" y="4378325"/>
          <p14:tracePt t="26201" x="5334000" y="4394200"/>
          <p14:tracePt t="26209" x="5365750" y="4418013"/>
          <p14:tracePt t="26217" x="5381625" y="4433888"/>
          <p14:tracePt t="26226" x="5413375" y="4457700"/>
          <p14:tracePt t="26233" x="5445125" y="4489450"/>
          <p14:tracePt t="26242" x="5484813" y="4513263"/>
          <p14:tracePt t="26249" x="5532438" y="4545013"/>
          <p14:tracePt t="26258" x="5580063" y="4576763"/>
          <p14:tracePt t="26265" x="5627688" y="4608513"/>
          <p14:tracePt t="26273" x="5684838" y="4633913"/>
          <p14:tracePt t="26280" x="5740400" y="4657725"/>
          <p14:tracePt t="26289" x="5811838" y="4681538"/>
          <p14:tracePt t="26297" x="5867400" y="4705350"/>
          <p14:tracePt t="26305" x="5930900" y="4721225"/>
          <p14:tracePt t="26313" x="5986463" y="4745038"/>
          <p14:tracePt t="26321" x="6034088" y="4768850"/>
          <p14:tracePt t="26329" x="6091238" y="4792663"/>
          <p14:tracePt t="26337" x="6154738" y="4816475"/>
          <p14:tracePt t="26345" x="6218238" y="4840288"/>
          <p14:tracePt t="26353" x="6281738" y="4872038"/>
          <p14:tracePt t="26361" x="6353175" y="4895850"/>
          <p14:tracePt t="26369" x="6418263" y="4919663"/>
          <p14:tracePt t="26377" x="6473825" y="4943475"/>
          <p14:tracePt t="26385" x="6545263" y="4959350"/>
          <p14:tracePt t="26393" x="6608763" y="4967288"/>
          <p14:tracePt t="26401" x="6672263" y="4984750"/>
          <p14:tracePt t="26410" x="6735763" y="5000625"/>
          <p14:tracePt t="26417" x="6808788" y="5008563"/>
          <p14:tracePt t="26425" x="6880225" y="5024438"/>
          <p14:tracePt t="26433" x="6959600" y="5040313"/>
          <p14:tracePt t="26443" x="7031038" y="5048250"/>
          <p14:tracePt t="26448" x="7086600" y="5048250"/>
          <p14:tracePt t="26456" x="7151688" y="5048250"/>
          <p14:tracePt t="26464" x="7207250" y="5048250"/>
          <p14:tracePt t="26473" x="7270750" y="5048250"/>
          <p14:tracePt t="26480" x="7334250" y="5048250"/>
          <p14:tracePt t="26488" x="7373938" y="5040313"/>
          <p14:tracePt t="26496" x="7421563" y="5032375"/>
          <p14:tracePt t="26504" x="7469188" y="5016500"/>
          <p14:tracePt t="26512" x="7502525" y="5000625"/>
          <p14:tracePt t="26520" x="7542213" y="4984750"/>
          <p14:tracePt t="26528" x="7589838" y="4951413"/>
          <p14:tracePt t="26537" x="7637463" y="4927600"/>
          <p14:tracePt t="26544" x="7677150" y="4903788"/>
          <p14:tracePt t="26553" x="7708900" y="4879975"/>
          <p14:tracePt t="26561" x="7748588" y="4864100"/>
          <p14:tracePt t="26569" x="7772400" y="4840288"/>
          <p14:tracePt t="26577" x="7804150" y="4816475"/>
          <p14:tracePt t="26585" x="7827963" y="4800600"/>
          <p14:tracePt t="26592" x="7851775" y="4784725"/>
          <p14:tracePt t="26601" x="7859713" y="4752975"/>
          <p14:tracePt t="26609" x="7877175" y="4737100"/>
          <p14:tracePt t="26618" x="7877175" y="4721225"/>
          <p14:tracePt t="26625" x="7885113" y="4705350"/>
          <p14:tracePt t="26633" x="7885113" y="4697413"/>
          <p14:tracePt t="26642" x="7885113" y="4689475"/>
          <p14:tracePt t="26649" x="7893050" y="4665663"/>
          <p14:tracePt t="26657" x="7893050" y="4657725"/>
          <p14:tracePt t="26665" x="7893050" y="4633913"/>
          <p14:tracePt t="26674" x="7893050" y="4616450"/>
          <p14:tracePt t="26681" x="7893050" y="4600575"/>
          <p14:tracePt t="26689" x="7893050" y="4576763"/>
          <p14:tracePt t="26697" x="7893050" y="4552950"/>
          <p14:tracePt t="26705" x="7893050" y="4529138"/>
          <p14:tracePt t="26713" x="7893050" y="4489450"/>
          <p14:tracePt t="26721" x="7885113" y="4473575"/>
          <p14:tracePt t="26730" x="7885113" y="4457700"/>
          <p14:tracePt t="26737" x="7877175" y="4425950"/>
          <p14:tracePt t="26744" x="7877175" y="4394200"/>
          <p14:tracePt t="26753" x="7877175" y="4370388"/>
          <p14:tracePt t="26760" x="7869238" y="4330700"/>
          <p14:tracePt t="26768" x="7859713" y="4306888"/>
          <p14:tracePt t="26777" x="7843838" y="4281488"/>
          <p14:tracePt t="26785" x="7835900" y="4257675"/>
          <p14:tracePt t="26793" x="7827963" y="4225925"/>
          <p14:tracePt t="26801" x="7812088" y="4202113"/>
          <p14:tracePt t="26809" x="7804150" y="4178300"/>
          <p14:tracePt t="26817" x="7788275" y="4154488"/>
          <p14:tracePt t="26825" x="7772400" y="4122738"/>
          <p14:tracePt t="26833" x="7764463" y="4098925"/>
          <p14:tracePt t="26841" x="7740650" y="4075113"/>
          <p14:tracePt t="26848" x="7724775" y="4051300"/>
          <p14:tracePt t="26859" x="7708900" y="4035425"/>
          <p14:tracePt t="26865" x="7677150" y="4011613"/>
          <p14:tracePt t="26874" x="7653338" y="3995738"/>
          <p14:tracePt t="26881" x="7629525" y="3971925"/>
          <p14:tracePt t="26889" x="7597775" y="3956050"/>
          <p14:tracePt t="26897" x="7558088" y="3930650"/>
          <p14:tracePt t="26905" x="7510463" y="3906838"/>
          <p14:tracePt t="26913" x="7461250" y="3883025"/>
          <p14:tracePt t="26920" x="7405688" y="3867150"/>
          <p14:tracePt t="26929" x="7350125" y="3843338"/>
          <p14:tracePt t="26937" x="7286625" y="3819525"/>
          <p14:tracePt t="26959" x="7118350" y="3779838"/>
          <p14:tracePt t="26961" x="7031038" y="3763963"/>
          <p14:tracePt t="26969" x="6927850" y="3748088"/>
          <p14:tracePt t="26977" x="6824663" y="3732213"/>
          <p14:tracePt t="26985" x="6711950" y="3724275"/>
          <p14:tracePt t="26993" x="6608763" y="3724275"/>
          <p14:tracePt t="27002" x="6489700" y="3724275"/>
          <p14:tracePt t="27009" x="6384925" y="3724275"/>
          <p14:tracePt t="27017" x="6281738" y="3724275"/>
          <p14:tracePt t="27025" x="6186488" y="3724275"/>
          <p14:tracePt t="27033" x="6115050" y="3724275"/>
          <p14:tracePt t="27041" x="6059488" y="3724275"/>
          <p14:tracePt t="27049" x="6026150" y="3724275"/>
          <p14:tracePt t="27059" x="6010275" y="3724275"/>
          <p14:tracePt t="27065" x="5994400" y="3724275"/>
          <p14:tracePt t="27089" x="5986463" y="3724275"/>
          <p14:tracePt t="27097" x="5978525" y="3724275"/>
          <p14:tracePt t="27105" x="5954713" y="3724275"/>
          <p14:tracePt t="27113" x="5930900" y="3724275"/>
          <p14:tracePt t="27121" x="5883275" y="3724275"/>
          <p14:tracePt t="27129" x="5827713" y="3732213"/>
          <p14:tracePt t="27137" x="5780088" y="3740150"/>
          <p14:tracePt t="27145" x="5724525" y="3756025"/>
          <p14:tracePt t="27153" x="5667375" y="3763963"/>
          <p14:tracePt t="27160" x="5611813" y="3771900"/>
          <p14:tracePt t="27168" x="5556250" y="3787775"/>
          <p14:tracePt t="27177" x="5516563" y="3803650"/>
          <p14:tracePt t="27185" x="5476875" y="3819525"/>
          <p14:tracePt t="27193" x="5461000" y="3835400"/>
          <p14:tracePt t="27201" x="5437188" y="3835400"/>
          <p14:tracePt t="27209" x="5421313" y="3843338"/>
          <p14:tracePt t="27217" x="5397500" y="3859213"/>
          <p14:tracePt t="27225" x="5389563" y="3867150"/>
          <p14:tracePt t="27233" x="5381625" y="3875088"/>
          <p14:tracePt t="27242" x="5365750" y="3875088"/>
          <p14:tracePt t="27249" x="5349875" y="3890963"/>
          <p14:tracePt t="27256" x="5341938" y="3898900"/>
          <p14:tracePt t="27265" x="5326063" y="3906838"/>
          <p14:tracePt t="27273" x="5318125" y="3914775"/>
          <p14:tracePt t="27281" x="5310188" y="3922713"/>
          <p14:tracePt t="27290" x="5310188" y="3930650"/>
          <p14:tracePt t="27296" x="5300663" y="3938588"/>
          <p14:tracePt t="27304" x="5292725" y="3938588"/>
          <p14:tracePt t="27481" x="0" y="0"/>
        </p14:tracePtLst>
      </p14:laserTraceLst>
    </p:ext>
  </p:extLst>
</p:sld>
</file>

<file path=ppt/theme/theme1.xml><?xml version="1.0" encoding="utf-8"?>
<a:theme xmlns:a="http://schemas.openxmlformats.org/drawingml/2006/main" name="Folienmaster">
  <a:themeElements>
    <a:clrScheme name="Folienmaster 1">
      <a:dk1>
        <a:srgbClr val="333333"/>
      </a:dk1>
      <a:lt1>
        <a:srgbClr val="FFFFFF"/>
      </a:lt1>
      <a:dk2>
        <a:srgbClr val="000000"/>
      </a:dk2>
      <a:lt2>
        <a:srgbClr val="747678"/>
      </a:lt2>
      <a:accent1>
        <a:srgbClr val="008444"/>
      </a:accent1>
      <a:accent2>
        <a:srgbClr val="006751"/>
      </a:accent2>
      <a:accent3>
        <a:srgbClr val="FFFFFF"/>
      </a:accent3>
      <a:accent4>
        <a:srgbClr val="2A2A2A"/>
      </a:accent4>
      <a:accent5>
        <a:srgbClr val="AAC2B0"/>
      </a:accent5>
      <a:accent6>
        <a:srgbClr val="005D49"/>
      </a:accent6>
      <a:hlink>
        <a:srgbClr val="FFDC00"/>
      </a:hlink>
      <a:folHlink>
        <a:srgbClr val="C9CAC8"/>
      </a:folHlink>
    </a:clrScheme>
    <a:fontScheme name="Folien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Folienmaster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olienmaster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Folienmaster">
  <a:themeElements>
    <a:clrScheme name="1_Folienmaster 1">
      <a:dk1>
        <a:srgbClr val="333333"/>
      </a:dk1>
      <a:lt1>
        <a:srgbClr val="FFFFFF"/>
      </a:lt1>
      <a:dk2>
        <a:srgbClr val="000000"/>
      </a:dk2>
      <a:lt2>
        <a:srgbClr val="747678"/>
      </a:lt2>
      <a:accent1>
        <a:srgbClr val="008444"/>
      </a:accent1>
      <a:accent2>
        <a:srgbClr val="006751"/>
      </a:accent2>
      <a:accent3>
        <a:srgbClr val="FFFFFF"/>
      </a:accent3>
      <a:accent4>
        <a:srgbClr val="2A2A2A"/>
      </a:accent4>
      <a:accent5>
        <a:srgbClr val="AAC2B0"/>
      </a:accent5>
      <a:accent6>
        <a:srgbClr val="005D49"/>
      </a:accent6>
      <a:hlink>
        <a:srgbClr val="FFDC00"/>
      </a:hlink>
      <a:folHlink>
        <a:srgbClr val="C9CAC8"/>
      </a:folHlink>
    </a:clrScheme>
    <a:fontScheme name="1_Folienmast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1_Folienmaster 1">
        <a:dk1>
          <a:srgbClr val="333333"/>
        </a:dk1>
        <a:lt1>
          <a:srgbClr val="FFFFFF"/>
        </a:lt1>
        <a:dk2>
          <a:srgbClr val="000000"/>
        </a:dk2>
        <a:lt2>
          <a:srgbClr val="747678"/>
        </a:lt2>
        <a:accent1>
          <a:srgbClr val="008444"/>
        </a:accent1>
        <a:accent2>
          <a:srgbClr val="006751"/>
        </a:accent2>
        <a:accent3>
          <a:srgbClr val="FFFFFF"/>
        </a:accent3>
        <a:accent4>
          <a:srgbClr val="2A2A2A"/>
        </a:accent4>
        <a:accent5>
          <a:srgbClr val="AAC2B0"/>
        </a:accent5>
        <a:accent6>
          <a:srgbClr val="005D49"/>
        </a:accent6>
        <a:hlink>
          <a:srgbClr val="FFDC00"/>
        </a:hlink>
        <a:folHlink>
          <a:srgbClr val="C9CAC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nmaster 2">
        <a:dk1>
          <a:srgbClr val="69BE28"/>
        </a:dk1>
        <a:lt1>
          <a:srgbClr val="FFFFFF"/>
        </a:lt1>
        <a:dk2>
          <a:srgbClr val="DD4814"/>
        </a:dk2>
        <a:lt2>
          <a:srgbClr val="981E32"/>
        </a:lt2>
        <a:accent1>
          <a:srgbClr val="FF7900"/>
        </a:accent1>
        <a:accent2>
          <a:srgbClr val="F8DE6E"/>
        </a:accent2>
        <a:accent3>
          <a:srgbClr val="FFFFFF"/>
        </a:accent3>
        <a:accent4>
          <a:srgbClr val="59A221"/>
        </a:accent4>
        <a:accent5>
          <a:srgbClr val="FFBEAA"/>
        </a:accent5>
        <a:accent6>
          <a:srgbClr val="E1C963"/>
        </a:accent6>
        <a:hlink>
          <a:srgbClr val="002664"/>
        </a:hlink>
        <a:folHlink>
          <a:srgbClr val="9B9B9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1554</Words>
  <Application>Microsoft Office PowerPoint</Application>
  <PresentationFormat>Bildschirmpräsentation (4:3)</PresentationFormat>
  <Paragraphs>324</Paragraphs>
  <Slides>22</Slides>
  <Notes>22</Notes>
  <HiddenSlides>0</HiddenSlides>
  <MMClips>22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Arial</vt:lpstr>
      <vt:lpstr>Arial Unicode MS</vt:lpstr>
      <vt:lpstr>Folienmaster</vt:lpstr>
      <vt:lpstr>1_Folienmaster</vt:lpstr>
      <vt:lpstr>Using multi-temporal Sentinel-2 data to predict chemical properties of the organic surface layer of forest soils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References figures</vt:lpstr>
      <vt:lpstr>PowerPoint-Präsentation</vt:lpstr>
    </vt:vector>
  </TitlesOfParts>
  <Company>Pleon GmbH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Carina Becker</dc:creator>
  <cp:lastModifiedBy>Carina</cp:lastModifiedBy>
  <cp:revision>1586</cp:revision>
  <cp:lastPrinted>2019-08-23T15:47:12Z</cp:lastPrinted>
  <dcterms:created xsi:type="dcterms:W3CDTF">2009-07-20T07:10:19Z</dcterms:created>
  <dcterms:modified xsi:type="dcterms:W3CDTF">2020-05-04T14:02:46Z</dcterms:modified>
</cp:coreProperties>
</file>