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81" r:id="rId4"/>
    <p:sldId id="275" r:id="rId5"/>
    <p:sldId id="288" r:id="rId6"/>
    <p:sldId id="274" r:id="rId7"/>
    <p:sldId id="283" r:id="rId8"/>
    <p:sldId id="289" r:id="rId9"/>
    <p:sldId id="284" r:id="rId10"/>
    <p:sldId id="292" r:id="rId11"/>
    <p:sldId id="285" r:id="rId12"/>
    <p:sldId id="287" r:id="rId13"/>
    <p:sldId id="28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C0000"/>
    <a:srgbClr val="E2E2E2"/>
    <a:srgbClr val="DCDCD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86376" autoAdjust="0"/>
  </p:normalViewPr>
  <p:slideViewPr>
    <p:cSldViewPr snapToGrid="0">
      <p:cViewPr>
        <p:scale>
          <a:sx n="110" d="100"/>
          <a:sy n="110" d="100"/>
        </p:scale>
        <p:origin x="54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251C9FD-D9CD-42EE-A02D-A99F27236568}"/>
    <pc:docChg chg="modSld">
      <pc:chgData name="" userId="" providerId="" clId="Web-{5251C9FD-D9CD-42EE-A02D-A99F27236568}" dt="2019-07-27T17:23:56.625" v="11" actId="14100"/>
      <pc:docMkLst>
        <pc:docMk/>
      </pc:docMkLst>
      <pc:sldChg chg="modSp">
        <pc:chgData name="" userId="" providerId="" clId="Web-{5251C9FD-D9CD-42EE-A02D-A99F27236568}" dt="2019-07-27T17:23:56.625" v="11" actId="14100"/>
        <pc:sldMkLst>
          <pc:docMk/>
          <pc:sldMk cId="1738273130" sldId="256"/>
        </pc:sldMkLst>
        <pc:spChg chg="mod">
          <ac:chgData name="" userId="" providerId="" clId="Web-{5251C9FD-D9CD-42EE-A02D-A99F27236568}" dt="2019-07-27T17:23:56.625" v="11" actId="14100"/>
          <ac:spMkLst>
            <pc:docMk/>
            <pc:sldMk cId="1738273130" sldId="256"/>
            <ac:spMk id="2" creationId="{00000000-0000-0000-0000-000000000000}"/>
          </ac:spMkLst>
        </pc:spChg>
      </pc:sldChg>
    </pc:docChg>
  </pc:docChgLst>
  <pc:docChgLst>
    <pc:chgData name="Fabio Aguilar Carrillo" userId="95833576_tp_dropbox" providerId="OAuth2" clId="{57897AE3-E840-8841-9C29-7F47ADFBA647}"/>
    <pc:docChg chg="undo custSel addSld modSld">
      <pc:chgData name="Fabio Aguilar Carrillo" userId="95833576_tp_dropbox" providerId="OAuth2" clId="{57897AE3-E840-8841-9C29-7F47ADFBA647}" dt="2019-05-13T12:33:20.268" v="1122" actId="20577"/>
      <pc:docMkLst>
        <pc:docMk/>
      </pc:docMkLst>
      <pc:sldChg chg="modSp">
        <pc:chgData name="Fabio Aguilar Carrillo" userId="95833576_tp_dropbox" providerId="OAuth2" clId="{57897AE3-E840-8841-9C29-7F47ADFBA647}" dt="2019-05-13T12:33:20.268" v="1122" actId="20577"/>
        <pc:sldMkLst>
          <pc:docMk/>
          <pc:sldMk cId="1738273130" sldId="256"/>
        </pc:sldMkLst>
        <pc:spChg chg="mod">
          <ac:chgData name="Fabio Aguilar Carrillo" userId="95833576_tp_dropbox" providerId="OAuth2" clId="{57897AE3-E840-8841-9C29-7F47ADFBA647}" dt="2019-05-13T12:33:20.268" v="1122" actId="20577"/>
          <ac:spMkLst>
            <pc:docMk/>
            <pc:sldMk cId="1738273130" sldId="256"/>
            <ac:spMk id="2" creationId="{00000000-0000-0000-0000-000000000000}"/>
          </ac:spMkLst>
        </pc:spChg>
      </pc:sldChg>
      <pc:sldChg chg="modSp">
        <pc:chgData name="Fabio Aguilar Carrillo" userId="95833576_tp_dropbox" providerId="OAuth2" clId="{57897AE3-E840-8841-9C29-7F47ADFBA647}" dt="2019-05-08T13:52:32.712" v="835" actId="20577"/>
        <pc:sldMkLst>
          <pc:docMk/>
          <pc:sldMk cId="1022797013" sldId="272"/>
        </pc:sldMkLst>
        <pc:spChg chg="mod">
          <ac:chgData name="Fabio Aguilar Carrillo" userId="95833576_tp_dropbox" providerId="OAuth2" clId="{57897AE3-E840-8841-9C29-7F47ADFBA647}" dt="2019-05-08T13:52:32.712" v="835" actId="20577"/>
          <ac:spMkLst>
            <pc:docMk/>
            <pc:sldMk cId="1022797013" sldId="272"/>
            <ac:spMk id="3" creationId="{908A63CB-F077-4B7D-AD7E-1FF1B5F54A09}"/>
          </ac:spMkLst>
        </pc:spChg>
      </pc:sldChg>
      <pc:sldChg chg="modSp">
        <pc:chgData name="Fabio Aguilar Carrillo" userId="95833576_tp_dropbox" providerId="OAuth2" clId="{57897AE3-E840-8841-9C29-7F47ADFBA647}" dt="2019-05-13T12:19:35.605" v="1069" actId="20577"/>
        <pc:sldMkLst>
          <pc:docMk/>
          <pc:sldMk cId="1088240868" sldId="277"/>
        </pc:sldMkLst>
        <pc:graphicFrameChg chg="modGraphic">
          <ac:chgData name="Fabio Aguilar Carrillo" userId="95833576_tp_dropbox" providerId="OAuth2" clId="{57897AE3-E840-8841-9C29-7F47ADFBA647}" dt="2019-05-13T12:19:35.605" v="1069" actId="20577"/>
          <ac:graphicFrameMkLst>
            <pc:docMk/>
            <pc:sldMk cId="1088240868" sldId="277"/>
            <ac:graphicFrameMk id="4" creationId="{8893EB49-1B44-43B7-BAB2-965D8D33965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guilarc\Downloads\Microsoft.SkypeApp_kzf8qxf38zg5c!App\All\EMBAL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noProof="0" dirty="0"/>
              <a:t>VOLUME-DISCHARGE</a:t>
            </a:r>
          </a:p>
        </c:rich>
      </c:tx>
      <c:layout>
        <c:manualLayout>
          <c:xMode val="edge"/>
          <c:yMode val="edge"/>
          <c:x val="0.27175772997887454"/>
          <c:y val="2.9372767852452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5268687767234068"/>
          <c:y val="0.15027123520711333"/>
          <c:w val="0.81255710231388067"/>
          <c:h val="0.72835477616746069"/>
        </c:manualLayout>
      </c:layout>
      <c:scatterChart>
        <c:scatterStyle val="smoothMarker"/>
        <c:varyColors val="0"/>
        <c:ser>
          <c:idx val="2"/>
          <c:order val="0"/>
          <c:tx>
            <c:strRef>
              <c:f>[EMBALSES.xlsx]BETANIA!$Z$1</c:f>
              <c:strCache>
                <c:ptCount val="1"/>
                <c:pt idx="0">
                  <c:v>VOL_ECUACION_DATOS_AL_AZAR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5.1461418042604255E-2"/>
                  <c:y val="0.1647114013106355"/>
                </c:manualLayout>
              </c:layout>
              <c:numFmt formatCode="#,##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</c:trendlineLbl>
          </c:trendline>
          <c:xVal>
            <c:numRef>
              <c:f>[EMBALSES.xlsx]BETANIA!$W$2:$W$340</c:f>
              <c:numCache>
                <c:formatCode>General</c:formatCode>
                <c:ptCount val="339"/>
                <c:pt idx="0">
                  <c:v>3.125E-2</c:v>
                </c:pt>
                <c:pt idx="1">
                  <c:v>6.8750000000000006E-2</c:v>
                </c:pt>
                <c:pt idx="2">
                  <c:v>0.73124999999999996</c:v>
                </c:pt>
                <c:pt idx="3">
                  <c:v>0.74583333333333335</c:v>
                </c:pt>
                <c:pt idx="4">
                  <c:v>0.96666666666666667</c:v>
                </c:pt>
                <c:pt idx="5">
                  <c:v>1.675</c:v>
                </c:pt>
                <c:pt idx="6">
                  <c:v>1.7395833333333333</c:v>
                </c:pt>
                <c:pt idx="7">
                  <c:v>2.0791666666666666</c:v>
                </c:pt>
                <c:pt idx="8">
                  <c:v>4.7603009259259261</c:v>
                </c:pt>
                <c:pt idx="9">
                  <c:v>9.5974537037037031</c:v>
                </c:pt>
                <c:pt idx="10">
                  <c:v>10.130208333333334</c:v>
                </c:pt>
                <c:pt idx="11">
                  <c:v>11.309143518518519</c:v>
                </c:pt>
                <c:pt idx="12">
                  <c:v>11.606249999999999</c:v>
                </c:pt>
                <c:pt idx="13">
                  <c:v>12.142361111111111</c:v>
                </c:pt>
                <c:pt idx="14">
                  <c:v>15.621643518518519</c:v>
                </c:pt>
                <c:pt idx="15">
                  <c:v>18.974189814814814</c:v>
                </c:pt>
                <c:pt idx="16">
                  <c:v>19.139814814814816</c:v>
                </c:pt>
                <c:pt idx="17">
                  <c:v>21.708449074074075</c:v>
                </c:pt>
                <c:pt idx="18">
                  <c:v>22.259953703703705</c:v>
                </c:pt>
                <c:pt idx="19">
                  <c:v>22.505324074074075</c:v>
                </c:pt>
                <c:pt idx="20">
                  <c:v>23.028935185185187</c:v>
                </c:pt>
                <c:pt idx="21">
                  <c:v>27.285185185185185</c:v>
                </c:pt>
                <c:pt idx="22">
                  <c:v>28.715046296296297</c:v>
                </c:pt>
                <c:pt idx="23">
                  <c:v>30.300462962962964</c:v>
                </c:pt>
                <c:pt idx="24">
                  <c:v>30.945023148148149</c:v>
                </c:pt>
                <c:pt idx="25">
                  <c:v>35.917476851851852</c:v>
                </c:pt>
                <c:pt idx="26">
                  <c:v>39.595949074074078</c:v>
                </c:pt>
                <c:pt idx="27">
                  <c:v>40.227546296296296</c:v>
                </c:pt>
                <c:pt idx="28">
                  <c:v>40.623379629629632</c:v>
                </c:pt>
                <c:pt idx="29">
                  <c:v>40.824305555555554</c:v>
                </c:pt>
                <c:pt idx="30">
                  <c:v>44.633333333333333</c:v>
                </c:pt>
                <c:pt idx="31">
                  <c:v>45.271064814814814</c:v>
                </c:pt>
                <c:pt idx="32">
                  <c:v>48.560416666666669</c:v>
                </c:pt>
                <c:pt idx="33">
                  <c:v>51.090625000000003</c:v>
                </c:pt>
                <c:pt idx="34">
                  <c:v>54.547337962962963</c:v>
                </c:pt>
                <c:pt idx="35">
                  <c:v>56.325578703703705</c:v>
                </c:pt>
                <c:pt idx="36">
                  <c:v>56.541666666666664</c:v>
                </c:pt>
                <c:pt idx="37">
                  <c:v>57.883101851851855</c:v>
                </c:pt>
                <c:pt idx="38">
                  <c:v>58.294560185185183</c:v>
                </c:pt>
                <c:pt idx="39">
                  <c:v>60.001273148148151</c:v>
                </c:pt>
                <c:pt idx="40">
                  <c:v>60.523842592592594</c:v>
                </c:pt>
                <c:pt idx="41">
                  <c:v>62.469791666666666</c:v>
                </c:pt>
                <c:pt idx="42">
                  <c:v>63.076620370370371</c:v>
                </c:pt>
                <c:pt idx="43">
                  <c:v>63.17546296296296</c:v>
                </c:pt>
                <c:pt idx="44">
                  <c:v>63.317361111111111</c:v>
                </c:pt>
                <c:pt idx="45">
                  <c:v>64.511111111111106</c:v>
                </c:pt>
                <c:pt idx="46">
                  <c:v>64.559953703703698</c:v>
                </c:pt>
                <c:pt idx="47">
                  <c:v>67.851967592592587</c:v>
                </c:pt>
                <c:pt idx="48">
                  <c:v>69.749189814814812</c:v>
                </c:pt>
                <c:pt idx="49">
                  <c:v>70.390046296296291</c:v>
                </c:pt>
                <c:pt idx="50">
                  <c:v>70.747916666666669</c:v>
                </c:pt>
                <c:pt idx="51">
                  <c:v>71.829976851851853</c:v>
                </c:pt>
                <c:pt idx="52">
                  <c:v>72.066203703703707</c:v>
                </c:pt>
                <c:pt idx="53">
                  <c:v>72.175810185185185</c:v>
                </c:pt>
                <c:pt idx="54">
                  <c:v>73.735416666666666</c:v>
                </c:pt>
                <c:pt idx="55">
                  <c:v>76.686226851851856</c:v>
                </c:pt>
                <c:pt idx="56">
                  <c:v>77.684953703703698</c:v>
                </c:pt>
                <c:pt idx="57">
                  <c:v>78.026620370370367</c:v>
                </c:pt>
                <c:pt idx="58">
                  <c:v>87.588888888888889</c:v>
                </c:pt>
                <c:pt idx="59">
                  <c:v>87.989120370370372</c:v>
                </c:pt>
                <c:pt idx="60">
                  <c:v>90.555439814814818</c:v>
                </c:pt>
                <c:pt idx="61">
                  <c:v>91.54918981481481</c:v>
                </c:pt>
                <c:pt idx="62">
                  <c:v>95.484143518518522</c:v>
                </c:pt>
                <c:pt idx="63">
                  <c:v>97.093055555555551</c:v>
                </c:pt>
                <c:pt idx="64">
                  <c:v>102.10960648148148</c:v>
                </c:pt>
                <c:pt idx="65">
                  <c:v>103.49918981481481</c:v>
                </c:pt>
                <c:pt idx="66">
                  <c:v>105.04918981481481</c:v>
                </c:pt>
                <c:pt idx="67">
                  <c:v>105.2900462962963</c:v>
                </c:pt>
                <c:pt idx="68">
                  <c:v>106.72534722222223</c:v>
                </c:pt>
                <c:pt idx="69">
                  <c:v>108.85462962962963</c:v>
                </c:pt>
                <c:pt idx="70">
                  <c:v>109.37511574074074</c:v>
                </c:pt>
                <c:pt idx="71">
                  <c:v>111.81967592592592</c:v>
                </c:pt>
                <c:pt idx="72">
                  <c:v>114.00462962962963</c:v>
                </c:pt>
                <c:pt idx="73">
                  <c:v>114.70162037037036</c:v>
                </c:pt>
                <c:pt idx="74">
                  <c:v>115.76111111111111</c:v>
                </c:pt>
                <c:pt idx="75">
                  <c:v>116.94965277777777</c:v>
                </c:pt>
                <c:pt idx="76">
                  <c:v>119.96331018518518</c:v>
                </c:pt>
                <c:pt idx="77">
                  <c:v>121.48587962962964</c:v>
                </c:pt>
                <c:pt idx="78">
                  <c:v>121.95162037037036</c:v>
                </c:pt>
                <c:pt idx="79">
                  <c:v>124.15416666666667</c:v>
                </c:pt>
                <c:pt idx="80">
                  <c:v>124.32800925925926</c:v>
                </c:pt>
                <c:pt idx="81">
                  <c:v>127.01423611111112</c:v>
                </c:pt>
                <c:pt idx="82">
                  <c:v>131.05335648148147</c:v>
                </c:pt>
                <c:pt idx="83">
                  <c:v>133.2287037037037</c:v>
                </c:pt>
                <c:pt idx="84">
                  <c:v>136.23368055555557</c:v>
                </c:pt>
                <c:pt idx="85">
                  <c:v>139.44999999999999</c:v>
                </c:pt>
                <c:pt idx="86">
                  <c:v>140.48668981481481</c:v>
                </c:pt>
                <c:pt idx="87">
                  <c:v>141.12962962962962</c:v>
                </c:pt>
                <c:pt idx="88">
                  <c:v>141.7449074074074</c:v>
                </c:pt>
                <c:pt idx="89">
                  <c:v>142.03784722222221</c:v>
                </c:pt>
                <c:pt idx="90">
                  <c:v>142.30416666666667</c:v>
                </c:pt>
                <c:pt idx="91">
                  <c:v>143.78090277777778</c:v>
                </c:pt>
                <c:pt idx="92">
                  <c:v>146.70914351851852</c:v>
                </c:pt>
                <c:pt idx="93">
                  <c:v>147.15208333333334</c:v>
                </c:pt>
                <c:pt idx="94">
                  <c:v>147.57557870370371</c:v>
                </c:pt>
                <c:pt idx="95">
                  <c:v>150.67546296296297</c:v>
                </c:pt>
                <c:pt idx="96">
                  <c:v>151.66238425925926</c:v>
                </c:pt>
                <c:pt idx="97">
                  <c:v>152.48333333333332</c:v>
                </c:pt>
                <c:pt idx="98">
                  <c:v>153.48831018518518</c:v>
                </c:pt>
                <c:pt idx="99">
                  <c:v>153.54166666666666</c:v>
                </c:pt>
                <c:pt idx="100">
                  <c:v>153.69999999999999</c:v>
                </c:pt>
                <c:pt idx="101">
                  <c:v>154.6662037037037</c:v>
                </c:pt>
                <c:pt idx="102">
                  <c:v>155.53854166666667</c:v>
                </c:pt>
                <c:pt idx="103">
                  <c:v>156.40462962962962</c:v>
                </c:pt>
                <c:pt idx="104">
                  <c:v>160.3025462962963</c:v>
                </c:pt>
                <c:pt idx="105">
                  <c:v>160.54074074074074</c:v>
                </c:pt>
                <c:pt idx="106">
                  <c:v>162.07083333333333</c:v>
                </c:pt>
                <c:pt idx="107">
                  <c:v>166.0775462962963</c:v>
                </c:pt>
                <c:pt idx="108">
                  <c:v>166.4091435185185</c:v>
                </c:pt>
                <c:pt idx="109">
                  <c:v>170.74305555555554</c:v>
                </c:pt>
                <c:pt idx="110">
                  <c:v>172.84259259259258</c:v>
                </c:pt>
                <c:pt idx="111">
                  <c:v>179.66585648148148</c:v>
                </c:pt>
                <c:pt idx="112">
                  <c:v>179.70891203703704</c:v>
                </c:pt>
                <c:pt idx="113">
                  <c:v>180.61377314814814</c:v>
                </c:pt>
                <c:pt idx="114">
                  <c:v>181.1980324074074</c:v>
                </c:pt>
                <c:pt idx="115">
                  <c:v>184.12164351851851</c:v>
                </c:pt>
                <c:pt idx="116">
                  <c:v>185.75833333333333</c:v>
                </c:pt>
                <c:pt idx="117">
                  <c:v>193.14745370370369</c:v>
                </c:pt>
                <c:pt idx="118">
                  <c:v>193.2471064814815</c:v>
                </c:pt>
                <c:pt idx="119">
                  <c:v>194.39050925925926</c:v>
                </c:pt>
                <c:pt idx="120">
                  <c:v>195.46840277777778</c:v>
                </c:pt>
                <c:pt idx="121">
                  <c:v>198.15046296296296</c:v>
                </c:pt>
                <c:pt idx="122">
                  <c:v>198.64421296296297</c:v>
                </c:pt>
                <c:pt idx="123">
                  <c:v>199.81099537037036</c:v>
                </c:pt>
                <c:pt idx="124">
                  <c:v>200.25162037037038</c:v>
                </c:pt>
                <c:pt idx="125">
                  <c:v>202.6150462962963</c:v>
                </c:pt>
                <c:pt idx="126">
                  <c:v>202.68587962962962</c:v>
                </c:pt>
                <c:pt idx="127">
                  <c:v>202.96215277777779</c:v>
                </c:pt>
                <c:pt idx="128">
                  <c:v>207.34467592592591</c:v>
                </c:pt>
                <c:pt idx="129">
                  <c:v>209.31076388888889</c:v>
                </c:pt>
                <c:pt idx="130">
                  <c:v>211.01516203703704</c:v>
                </c:pt>
                <c:pt idx="131">
                  <c:v>211.54328703703703</c:v>
                </c:pt>
                <c:pt idx="132">
                  <c:v>215.26967592592592</c:v>
                </c:pt>
                <c:pt idx="133">
                  <c:v>216.62106481481482</c:v>
                </c:pt>
                <c:pt idx="134">
                  <c:v>222.3287037037037</c:v>
                </c:pt>
                <c:pt idx="135">
                  <c:v>231.24525462962964</c:v>
                </c:pt>
                <c:pt idx="136">
                  <c:v>233.4304398148148</c:v>
                </c:pt>
                <c:pt idx="137">
                  <c:v>233.6633101851852</c:v>
                </c:pt>
                <c:pt idx="138">
                  <c:v>236.27337962962963</c:v>
                </c:pt>
                <c:pt idx="139">
                  <c:v>236.3863425925926</c:v>
                </c:pt>
                <c:pt idx="140">
                  <c:v>237.33993055555555</c:v>
                </c:pt>
                <c:pt idx="141">
                  <c:v>238.77789351851851</c:v>
                </c:pt>
                <c:pt idx="142">
                  <c:v>240.74247685185185</c:v>
                </c:pt>
                <c:pt idx="143">
                  <c:v>241.453125</c:v>
                </c:pt>
                <c:pt idx="144">
                  <c:v>244.00208333333333</c:v>
                </c:pt>
                <c:pt idx="145">
                  <c:v>245.84537037037038</c:v>
                </c:pt>
                <c:pt idx="146">
                  <c:v>246.78240740740742</c:v>
                </c:pt>
                <c:pt idx="147">
                  <c:v>248.5787037037037</c:v>
                </c:pt>
                <c:pt idx="148">
                  <c:v>252.66377314814815</c:v>
                </c:pt>
                <c:pt idx="149">
                  <c:v>253.37453703703704</c:v>
                </c:pt>
                <c:pt idx="150">
                  <c:v>253.99421296296296</c:v>
                </c:pt>
                <c:pt idx="151">
                  <c:v>254.34641203703703</c:v>
                </c:pt>
                <c:pt idx="152">
                  <c:v>256.16250000000002</c:v>
                </c:pt>
                <c:pt idx="153">
                  <c:v>258.4892361111111</c:v>
                </c:pt>
                <c:pt idx="154">
                  <c:v>261.39421296296297</c:v>
                </c:pt>
                <c:pt idx="155">
                  <c:v>267.65289351851851</c:v>
                </c:pt>
                <c:pt idx="156">
                  <c:v>268.29872685185182</c:v>
                </c:pt>
                <c:pt idx="157">
                  <c:v>270.3346064814815</c:v>
                </c:pt>
                <c:pt idx="158">
                  <c:v>275.1023148148148</c:v>
                </c:pt>
                <c:pt idx="159">
                  <c:v>278.09039351851851</c:v>
                </c:pt>
                <c:pt idx="160">
                  <c:v>278.49224537037037</c:v>
                </c:pt>
                <c:pt idx="161">
                  <c:v>282.52337962962963</c:v>
                </c:pt>
                <c:pt idx="162">
                  <c:v>282.66666666666669</c:v>
                </c:pt>
                <c:pt idx="163">
                  <c:v>285.07245370370373</c:v>
                </c:pt>
                <c:pt idx="164">
                  <c:v>289.31805555555553</c:v>
                </c:pt>
                <c:pt idx="165">
                  <c:v>292.02858796296294</c:v>
                </c:pt>
                <c:pt idx="166">
                  <c:v>296.68240740740742</c:v>
                </c:pt>
                <c:pt idx="167">
                  <c:v>298.39236111111109</c:v>
                </c:pt>
                <c:pt idx="168">
                  <c:v>300.10497685185186</c:v>
                </c:pt>
                <c:pt idx="169">
                  <c:v>305.34363425925926</c:v>
                </c:pt>
                <c:pt idx="170">
                  <c:v>305.53333333333336</c:v>
                </c:pt>
                <c:pt idx="171">
                  <c:v>307.0162037037037</c:v>
                </c:pt>
                <c:pt idx="172">
                  <c:v>307.36932870370373</c:v>
                </c:pt>
                <c:pt idx="173">
                  <c:v>307.59201388888891</c:v>
                </c:pt>
                <c:pt idx="174">
                  <c:v>316.96666666666664</c:v>
                </c:pt>
                <c:pt idx="175">
                  <c:v>318.7650462962963</c:v>
                </c:pt>
                <c:pt idx="176">
                  <c:v>319.59664351851853</c:v>
                </c:pt>
                <c:pt idx="177">
                  <c:v>320.66388888888889</c:v>
                </c:pt>
                <c:pt idx="178">
                  <c:v>324.72418981481479</c:v>
                </c:pt>
                <c:pt idx="179">
                  <c:v>324.85868055555557</c:v>
                </c:pt>
                <c:pt idx="180">
                  <c:v>325.22268518518518</c:v>
                </c:pt>
                <c:pt idx="181">
                  <c:v>326.56921296296298</c:v>
                </c:pt>
                <c:pt idx="182">
                  <c:v>327.44745370370373</c:v>
                </c:pt>
                <c:pt idx="183">
                  <c:v>329.19074074074075</c:v>
                </c:pt>
                <c:pt idx="184">
                  <c:v>331.03530092592592</c:v>
                </c:pt>
                <c:pt idx="185">
                  <c:v>332.52708333333334</c:v>
                </c:pt>
                <c:pt idx="186">
                  <c:v>334.12418981481483</c:v>
                </c:pt>
                <c:pt idx="187">
                  <c:v>335.70752314814814</c:v>
                </c:pt>
                <c:pt idx="188">
                  <c:v>338.76712962962961</c:v>
                </c:pt>
                <c:pt idx="189">
                  <c:v>340.06921296296298</c:v>
                </c:pt>
                <c:pt idx="190">
                  <c:v>340.0775462962963</c:v>
                </c:pt>
                <c:pt idx="191">
                  <c:v>340.12789351851853</c:v>
                </c:pt>
                <c:pt idx="192">
                  <c:v>342.13171296296298</c:v>
                </c:pt>
                <c:pt idx="193">
                  <c:v>342.15</c:v>
                </c:pt>
                <c:pt idx="194">
                  <c:v>342.81087962962965</c:v>
                </c:pt>
                <c:pt idx="195">
                  <c:v>346.9240740740741</c:v>
                </c:pt>
                <c:pt idx="196">
                  <c:v>348.14085648148148</c:v>
                </c:pt>
                <c:pt idx="197">
                  <c:v>348.29872685185182</c:v>
                </c:pt>
                <c:pt idx="198">
                  <c:v>349.32546296296294</c:v>
                </c:pt>
                <c:pt idx="199">
                  <c:v>349.73796296296297</c:v>
                </c:pt>
                <c:pt idx="200">
                  <c:v>349.81041666666664</c:v>
                </c:pt>
                <c:pt idx="201">
                  <c:v>350.78159722222222</c:v>
                </c:pt>
                <c:pt idx="202">
                  <c:v>356.16250000000002</c:v>
                </c:pt>
                <c:pt idx="203">
                  <c:v>356.69120370370371</c:v>
                </c:pt>
                <c:pt idx="204">
                  <c:v>364.63819444444442</c:v>
                </c:pt>
                <c:pt idx="205">
                  <c:v>367.22546296296298</c:v>
                </c:pt>
                <c:pt idx="206">
                  <c:v>368.04594907407409</c:v>
                </c:pt>
                <c:pt idx="207">
                  <c:v>369.25625000000002</c:v>
                </c:pt>
                <c:pt idx="208">
                  <c:v>374.07037037037037</c:v>
                </c:pt>
                <c:pt idx="209">
                  <c:v>374.74456018518521</c:v>
                </c:pt>
                <c:pt idx="210">
                  <c:v>375.08958333333334</c:v>
                </c:pt>
                <c:pt idx="211">
                  <c:v>375.24525462962964</c:v>
                </c:pt>
                <c:pt idx="212">
                  <c:v>376.50162037037035</c:v>
                </c:pt>
                <c:pt idx="213">
                  <c:v>377.12789351851853</c:v>
                </c:pt>
                <c:pt idx="214">
                  <c:v>378.63854166666664</c:v>
                </c:pt>
                <c:pt idx="215">
                  <c:v>378.93252314814816</c:v>
                </c:pt>
                <c:pt idx="216">
                  <c:v>380.8484953703703</c:v>
                </c:pt>
                <c:pt idx="217">
                  <c:v>383.08622685185185</c:v>
                </c:pt>
                <c:pt idx="218">
                  <c:v>383.79675925925926</c:v>
                </c:pt>
                <c:pt idx="219">
                  <c:v>390.54004629629628</c:v>
                </c:pt>
                <c:pt idx="220">
                  <c:v>398.5986111111111</c:v>
                </c:pt>
                <c:pt idx="221">
                  <c:v>405.96921296296296</c:v>
                </c:pt>
                <c:pt idx="222">
                  <c:v>406.29328703703703</c:v>
                </c:pt>
                <c:pt idx="223">
                  <c:v>407.59050925925925</c:v>
                </c:pt>
                <c:pt idx="224">
                  <c:v>412.60486111111112</c:v>
                </c:pt>
                <c:pt idx="225">
                  <c:v>412.79097222222219</c:v>
                </c:pt>
                <c:pt idx="226">
                  <c:v>412.89166666666665</c:v>
                </c:pt>
                <c:pt idx="227">
                  <c:v>414.15787037037035</c:v>
                </c:pt>
                <c:pt idx="228">
                  <c:v>415.7883101851852</c:v>
                </c:pt>
                <c:pt idx="229">
                  <c:v>415.86516203703701</c:v>
                </c:pt>
                <c:pt idx="230">
                  <c:v>415.8658564814815</c:v>
                </c:pt>
                <c:pt idx="231">
                  <c:v>419.2721064814815</c:v>
                </c:pt>
                <c:pt idx="232">
                  <c:v>421.25</c:v>
                </c:pt>
                <c:pt idx="233">
                  <c:v>426.0787037037037</c:v>
                </c:pt>
                <c:pt idx="234">
                  <c:v>427.51249999999999</c:v>
                </c:pt>
                <c:pt idx="235">
                  <c:v>427.66168981481479</c:v>
                </c:pt>
                <c:pt idx="236">
                  <c:v>428.22974537037038</c:v>
                </c:pt>
                <c:pt idx="237">
                  <c:v>430.79004629629628</c:v>
                </c:pt>
                <c:pt idx="238">
                  <c:v>437.43171296296299</c:v>
                </c:pt>
                <c:pt idx="239">
                  <c:v>439.55578703703702</c:v>
                </c:pt>
                <c:pt idx="240">
                  <c:v>441.05381944444446</c:v>
                </c:pt>
                <c:pt idx="241">
                  <c:v>446.125</c:v>
                </c:pt>
                <c:pt idx="242">
                  <c:v>451.97372685185184</c:v>
                </c:pt>
                <c:pt idx="243">
                  <c:v>452.04155092592595</c:v>
                </c:pt>
                <c:pt idx="244">
                  <c:v>453.93564814814818</c:v>
                </c:pt>
                <c:pt idx="245">
                  <c:v>460.04826388888887</c:v>
                </c:pt>
                <c:pt idx="246">
                  <c:v>460.59456018518517</c:v>
                </c:pt>
                <c:pt idx="247">
                  <c:v>460.62395833333335</c:v>
                </c:pt>
                <c:pt idx="248">
                  <c:v>465.03414351851853</c:v>
                </c:pt>
                <c:pt idx="249">
                  <c:v>477.44918981481482</c:v>
                </c:pt>
                <c:pt idx="250">
                  <c:v>478.83078703703706</c:v>
                </c:pt>
                <c:pt idx="251">
                  <c:v>479.63819444444442</c:v>
                </c:pt>
                <c:pt idx="252">
                  <c:v>483.14895833333333</c:v>
                </c:pt>
                <c:pt idx="253">
                  <c:v>492.88784722222221</c:v>
                </c:pt>
                <c:pt idx="254">
                  <c:v>494.46458333333334</c:v>
                </c:pt>
                <c:pt idx="255">
                  <c:v>497.14861111111111</c:v>
                </c:pt>
                <c:pt idx="256">
                  <c:v>498.26666666666665</c:v>
                </c:pt>
                <c:pt idx="257">
                  <c:v>498.84120370370368</c:v>
                </c:pt>
                <c:pt idx="258">
                  <c:v>499.39293981481484</c:v>
                </c:pt>
                <c:pt idx="259">
                  <c:v>500.35370370370373</c:v>
                </c:pt>
                <c:pt idx="260">
                  <c:v>501.43587962962965</c:v>
                </c:pt>
                <c:pt idx="261">
                  <c:v>503.95995370370372</c:v>
                </c:pt>
                <c:pt idx="262">
                  <c:v>504.13078703703701</c:v>
                </c:pt>
                <c:pt idx="263">
                  <c:v>514.481712962963</c:v>
                </c:pt>
                <c:pt idx="264">
                  <c:v>521.24259259259259</c:v>
                </c:pt>
                <c:pt idx="265">
                  <c:v>524.35254629629628</c:v>
                </c:pt>
                <c:pt idx="266">
                  <c:v>526.24062500000002</c:v>
                </c:pt>
                <c:pt idx="267">
                  <c:v>529.12835648148143</c:v>
                </c:pt>
                <c:pt idx="268">
                  <c:v>533.13032407407411</c:v>
                </c:pt>
                <c:pt idx="269">
                  <c:v>536.84837962962968</c:v>
                </c:pt>
                <c:pt idx="270">
                  <c:v>537.95416666666665</c:v>
                </c:pt>
                <c:pt idx="271">
                  <c:v>540.82557870370374</c:v>
                </c:pt>
                <c:pt idx="272">
                  <c:v>543.61516203703707</c:v>
                </c:pt>
                <c:pt idx="273">
                  <c:v>544.36527777777781</c:v>
                </c:pt>
                <c:pt idx="274">
                  <c:v>545.65046296296293</c:v>
                </c:pt>
                <c:pt idx="275">
                  <c:v>556.73900462962968</c:v>
                </c:pt>
                <c:pt idx="276">
                  <c:v>560.1158564814815</c:v>
                </c:pt>
                <c:pt idx="277">
                  <c:v>563.8216435185185</c:v>
                </c:pt>
                <c:pt idx="278">
                  <c:v>565.33356481481485</c:v>
                </c:pt>
                <c:pt idx="279">
                  <c:v>574.84421296296296</c:v>
                </c:pt>
                <c:pt idx="280">
                  <c:v>583.44513888888889</c:v>
                </c:pt>
                <c:pt idx="281">
                  <c:v>586.8366898148148</c:v>
                </c:pt>
                <c:pt idx="282">
                  <c:v>590.57094907407406</c:v>
                </c:pt>
                <c:pt idx="283">
                  <c:v>595.42326388888887</c:v>
                </c:pt>
                <c:pt idx="284">
                  <c:v>598.31666666666672</c:v>
                </c:pt>
                <c:pt idx="285">
                  <c:v>604.73831018518524</c:v>
                </c:pt>
                <c:pt idx="286">
                  <c:v>610.67025462962965</c:v>
                </c:pt>
                <c:pt idx="287">
                  <c:v>618.47002314814813</c:v>
                </c:pt>
                <c:pt idx="288">
                  <c:v>618.61655092592594</c:v>
                </c:pt>
                <c:pt idx="289">
                  <c:v>629.98344907407409</c:v>
                </c:pt>
                <c:pt idx="290">
                  <c:v>634.528587962963</c:v>
                </c:pt>
                <c:pt idx="291">
                  <c:v>635.20914351851854</c:v>
                </c:pt>
                <c:pt idx="292">
                  <c:v>636.79120370370367</c:v>
                </c:pt>
                <c:pt idx="293">
                  <c:v>640.74166666666667</c:v>
                </c:pt>
                <c:pt idx="294">
                  <c:v>642.86956018518515</c:v>
                </c:pt>
                <c:pt idx="295">
                  <c:v>657.30752314814811</c:v>
                </c:pt>
                <c:pt idx="296">
                  <c:v>658.77777777777783</c:v>
                </c:pt>
                <c:pt idx="297">
                  <c:v>659.51168981481476</c:v>
                </c:pt>
                <c:pt idx="298">
                  <c:v>660.34664351851848</c:v>
                </c:pt>
                <c:pt idx="299">
                  <c:v>667.96724537037039</c:v>
                </c:pt>
                <c:pt idx="300">
                  <c:v>669.85150462962963</c:v>
                </c:pt>
                <c:pt idx="301">
                  <c:v>670.72164351851848</c:v>
                </c:pt>
                <c:pt idx="302">
                  <c:v>673.63587962962958</c:v>
                </c:pt>
                <c:pt idx="303">
                  <c:v>683.13703703703709</c:v>
                </c:pt>
                <c:pt idx="304">
                  <c:v>683.41377314814815</c:v>
                </c:pt>
                <c:pt idx="305">
                  <c:v>683.45324074074074</c:v>
                </c:pt>
                <c:pt idx="306">
                  <c:v>689.21585648148152</c:v>
                </c:pt>
                <c:pt idx="307">
                  <c:v>707.49907407407409</c:v>
                </c:pt>
                <c:pt idx="308">
                  <c:v>723.5333333333333</c:v>
                </c:pt>
                <c:pt idx="309">
                  <c:v>732.65</c:v>
                </c:pt>
                <c:pt idx="310">
                  <c:v>732.83912037037032</c:v>
                </c:pt>
                <c:pt idx="311">
                  <c:v>760.47002314814813</c:v>
                </c:pt>
                <c:pt idx="312">
                  <c:v>765.5070601851852</c:v>
                </c:pt>
                <c:pt idx="313">
                  <c:v>771.05960648148152</c:v>
                </c:pt>
                <c:pt idx="314">
                  <c:v>780.11388888888894</c:v>
                </c:pt>
                <c:pt idx="315">
                  <c:v>792.79965277777774</c:v>
                </c:pt>
                <c:pt idx="316">
                  <c:v>813.42754629629633</c:v>
                </c:pt>
                <c:pt idx="317">
                  <c:v>840.30879629629635</c:v>
                </c:pt>
                <c:pt idx="318">
                  <c:v>845.66203703703707</c:v>
                </c:pt>
                <c:pt idx="319">
                  <c:v>848.10046296296298</c:v>
                </c:pt>
                <c:pt idx="320">
                  <c:v>852.89247685185182</c:v>
                </c:pt>
                <c:pt idx="321">
                  <c:v>856.48402777777778</c:v>
                </c:pt>
                <c:pt idx="322">
                  <c:v>858.86527777777781</c:v>
                </c:pt>
                <c:pt idx="323">
                  <c:v>865.0150462962963</c:v>
                </c:pt>
                <c:pt idx="324">
                  <c:v>867.69421296296298</c:v>
                </c:pt>
                <c:pt idx="325">
                  <c:v>870.62106481481476</c:v>
                </c:pt>
                <c:pt idx="326">
                  <c:v>883.95162037037039</c:v>
                </c:pt>
                <c:pt idx="327">
                  <c:v>911.91770833333328</c:v>
                </c:pt>
                <c:pt idx="328">
                  <c:v>913.36921296296293</c:v>
                </c:pt>
                <c:pt idx="329">
                  <c:v>954.7116898148148</c:v>
                </c:pt>
                <c:pt idx="330">
                  <c:v>958.49629629629635</c:v>
                </c:pt>
                <c:pt idx="331">
                  <c:v>963.9525462962963</c:v>
                </c:pt>
                <c:pt idx="332">
                  <c:v>964.23958333333337</c:v>
                </c:pt>
                <c:pt idx="333">
                  <c:v>991.07708333333335</c:v>
                </c:pt>
                <c:pt idx="334">
                  <c:v>1007.1396990740741</c:v>
                </c:pt>
                <c:pt idx="335">
                  <c:v>1028.8072916666667</c:v>
                </c:pt>
                <c:pt idx="336">
                  <c:v>1110.5504629629629</c:v>
                </c:pt>
                <c:pt idx="337">
                  <c:v>1119.8320601851851</c:v>
                </c:pt>
                <c:pt idx="338">
                  <c:v>1378.5428240740741</c:v>
                </c:pt>
              </c:numCache>
            </c:numRef>
          </c:xVal>
          <c:yVal>
            <c:numRef>
              <c:f>[EMBALSES.xlsx]BETANIA!$Z$2:$Z$340</c:f>
              <c:numCache>
                <c:formatCode>General</c:formatCode>
                <c:ptCount val="339"/>
                <c:pt idx="0">
                  <c:v>395876210.43244535</c:v>
                </c:pt>
                <c:pt idx="1">
                  <c:v>428908645.48781312</c:v>
                </c:pt>
                <c:pt idx="2">
                  <c:v>545422087.39586639</c:v>
                </c:pt>
                <c:pt idx="3">
                  <c:v>546517931.08554256</c:v>
                </c:pt>
                <c:pt idx="4">
                  <c:v>561116634.53972578</c:v>
                </c:pt>
                <c:pt idx="5">
                  <c:v>593361774.78692436</c:v>
                </c:pt>
                <c:pt idx="6">
                  <c:v>595647918.10906589</c:v>
                </c:pt>
                <c:pt idx="7">
                  <c:v>606542720.25944018</c:v>
                </c:pt>
                <c:pt idx="8">
                  <c:v>659823107.07744551</c:v>
                </c:pt>
                <c:pt idx="9">
                  <c:v>708566279.45609975</c:v>
                </c:pt>
                <c:pt idx="10">
                  <c:v>712467897.14950895</c:v>
                </c:pt>
                <c:pt idx="11">
                  <c:v>720485196.4301914</c:v>
                </c:pt>
                <c:pt idx="12">
                  <c:v>722386803.37615585</c:v>
                </c:pt>
                <c:pt idx="13">
                  <c:v>725710116.83496547</c:v>
                </c:pt>
                <c:pt idx="14">
                  <c:v>744535631.60164368</c:v>
                </c:pt>
                <c:pt idx="15">
                  <c:v>759395462.58841252</c:v>
                </c:pt>
                <c:pt idx="16">
                  <c:v>760066610.025244</c:v>
                </c:pt>
                <c:pt idx="17">
                  <c:v>769858133.61486173</c:v>
                </c:pt>
                <c:pt idx="18">
                  <c:v>771823800.20440388</c:v>
                </c:pt>
                <c:pt idx="19">
                  <c:v>772684317.08019519</c:v>
                </c:pt>
                <c:pt idx="20">
                  <c:v>774492796.67907202</c:v>
                </c:pt>
                <c:pt idx="21">
                  <c:v>787959349.74365473</c:v>
                </c:pt>
                <c:pt idx="22">
                  <c:v>792060863.40044737</c:v>
                </c:pt>
                <c:pt idx="23">
                  <c:v>796399378.32661414</c:v>
                </c:pt>
                <c:pt idx="24">
                  <c:v>798105127.0962168</c:v>
                </c:pt>
                <c:pt idx="25">
                  <c:v>810285426.82436037</c:v>
                </c:pt>
                <c:pt idx="26">
                  <c:v>818355790.45033169</c:v>
                </c:pt>
                <c:pt idx="27">
                  <c:v>819673209.93979871</c:v>
                </c:pt>
                <c:pt idx="28">
                  <c:v>820489419.67359078</c:v>
                </c:pt>
                <c:pt idx="29">
                  <c:v>820900999.47763455</c:v>
                </c:pt>
                <c:pt idx="30">
                  <c:v>828377980.95681739</c:v>
                </c:pt>
                <c:pt idx="31">
                  <c:v>829573399.46481061</c:v>
                </c:pt>
                <c:pt idx="32">
                  <c:v>835508904.5329932</c:v>
                </c:pt>
                <c:pt idx="33">
                  <c:v>839833589.63466537</c:v>
                </c:pt>
                <c:pt idx="34">
                  <c:v>845440859.65118837</c:v>
                </c:pt>
                <c:pt idx="35">
                  <c:v>848202123.23988044</c:v>
                </c:pt>
                <c:pt idx="36">
                  <c:v>848532311.10326862</c:v>
                </c:pt>
                <c:pt idx="37">
                  <c:v>850557052.7744267</c:v>
                </c:pt>
                <c:pt idx="38">
                  <c:v>851169655.46473491</c:v>
                </c:pt>
                <c:pt idx="39">
                  <c:v>853669934.29140794</c:v>
                </c:pt>
                <c:pt idx="40">
                  <c:v>854422708.32118225</c:v>
                </c:pt>
                <c:pt idx="41">
                  <c:v>857175482.45943797</c:v>
                </c:pt>
                <c:pt idx="42">
                  <c:v>858018161.85100996</c:v>
                </c:pt>
                <c:pt idx="43">
                  <c:v>858154730.41976655</c:v>
                </c:pt>
                <c:pt idx="44">
                  <c:v>858350452.66804409</c:v>
                </c:pt>
                <c:pt idx="45">
                  <c:v>859981585.8645618</c:v>
                </c:pt>
                <c:pt idx="46">
                  <c:v>860047744.98858774</c:v>
                </c:pt>
                <c:pt idx="47">
                  <c:v>864406464.03380895</c:v>
                </c:pt>
                <c:pt idx="48">
                  <c:v>866832875.91618502</c:v>
                </c:pt>
                <c:pt idx="49">
                  <c:v>867639099.27315843</c:v>
                </c:pt>
                <c:pt idx="50">
                  <c:v>868086449.77873421</c:v>
                </c:pt>
                <c:pt idx="51">
                  <c:v>869426804.22372639</c:v>
                </c:pt>
                <c:pt idx="52">
                  <c:v>869717005.91198123</c:v>
                </c:pt>
                <c:pt idx="53">
                  <c:v>869851365.94512665</c:v>
                </c:pt>
                <c:pt idx="54">
                  <c:v>871743595.87963915</c:v>
                </c:pt>
                <c:pt idx="55">
                  <c:v>875227416.96395302</c:v>
                </c:pt>
                <c:pt idx="56">
                  <c:v>876379296.74853551</c:v>
                </c:pt>
                <c:pt idx="57">
                  <c:v>876770304.56588387</c:v>
                </c:pt>
                <c:pt idx="58">
                  <c:v>887133583.85090446</c:v>
                </c:pt>
                <c:pt idx="59">
                  <c:v>887544776.72669685</c:v>
                </c:pt>
                <c:pt idx="60">
                  <c:v>890142141.98779583</c:v>
                </c:pt>
                <c:pt idx="61">
                  <c:v>891130182.60670948</c:v>
                </c:pt>
                <c:pt idx="62">
                  <c:v>894950233.12649012</c:v>
                </c:pt>
                <c:pt idx="63">
                  <c:v>896471548.81338906</c:v>
                </c:pt>
                <c:pt idx="64">
                  <c:v>901073742.28108263</c:v>
                </c:pt>
                <c:pt idx="65">
                  <c:v>902312602.43392897</c:v>
                </c:pt>
                <c:pt idx="66">
                  <c:v>903676972.20641327</c:v>
                </c:pt>
                <c:pt idx="67">
                  <c:v>903887357.82691669</c:v>
                </c:pt>
                <c:pt idx="68">
                  <c:v>905132186.12739539</c:v>
                </c:pt>
                <c:pt idx="69">
                  <c:v>906951472.73942363</c:v>
                </c:pt>
                <c:pt idx="70">
                  <c:v>907391317.49175942</c:v>
                </c:pt>
                <c:pt idx="71">
                  <c:v>909432304.1332221</c:v>
                </c:pt>
                <c:pt idx="72">
                  <c:v>911222896.5132848</c:v>
                </c:pt>
                <c:pt idx="73">
                  <c:v>911787603.98499513</c:v>
                </c:pt>
                <c:pt idx="74">
                  <c:v>912640135.04972792</c:v>
                </c:pt>
                <c:pt idx="75">
                  <c:v>913588205.94104779</c:v>
                </c:pt>
                <c:pt idx="76">
                  <c:v>915953878.87795818</c:v>
                </c:pt>
                <c:pt idx="77">
                  <c:v>917128839.13037813</c:v>
                </c:pt>
                <c:pt idx="78">
                  <c:v>917485607.33354259</c:v>
                </c:pt>
                <c:pt idx="79">
                  <c:v>919156402.71732545</c:v>
                </c:pt>
                <c:pt idx="80">
                  <c:v>919287138.77164006</c:v>
                </c:pt>
                <c:pt idx="81">
                  <c:v>921286682.28308117</c:v>
                </c:pt>
                <c:pt idx="82">
                  <c:v>924222903.60478806</c:v>
                </c:pt>
                <c:pt idx="83">
                  <c:v>925770739.4663527</c:v>
                </c:pt>
                <c:pt idx="84">
                  <c:v>927871956.35342371</c:v>
                </c:pt>
                <c:pt idx="85">
                  <c:v>930075314.32779646</c:v>
                </c:pt>
                <c:pt idx="86">
                  <c:v>930775779.67211139</c:v>
                </c:pt>
                <c:pt idx="87">
                  <c:v>931207868.63157117</c:v>
                </c:pt>
                <c:pt idx="88">
                  <c:v>931619714.55245149</c:v>
                </c:pt>
                <c:pt idx="89">
                  <c:v>931815234.39971054</c:v>
                </c:pt>
                <c:pt idx="90">
                  <c:v>931992672.62054229</c:v>
                </c:pt>
                <c:pt idx="91">
                  <c:v>932971184.261271</c:v>
                </c:pt>
                <c:pt idx="92">
                  <c:v>934885076.98636937</c:v>
                </c:pt>
                <c:pt idx="93">
                  <c:v>935171588.17193234</c:v>
                </c:pt>
                <c:pt idx="94">
                  <c:v>935444798.33826804</c:v>
                </c:pt>
                <c:pt idx="95">
                  <c:v>937423454.22975278</c:v>
                </c:pt>
                <c:pt idx="96">
                  <c:v>938045733.76943159</c:v>
                </c:pt>
                <c:pt idx="97">
                  <c:v>938560598.08201146</c:v>
                </c:pt>
                <c:pt idx="98">
                  <c:v>939187497.42186606</c:v>
                </c:pt>
                <c:pt idx="99">
                  <c:v>939220677.73150563</c:v>
                </c:pt>
                <c:pt idx="100">
                  <c:v>939319078.10087252</c:v>
                </c:pt>
                <c:pt idx="101">
                  <c:v>939917584.59127617</c:v>
                </c:pt>
                <c:pt idx="102">
                  <c:v>940455068.48237324</c:v>
                </c:pt>
                <c:pt idx="103">
                  <c:v>940986029.09779835</c:v>
                </c:pt>
                <c:pt idx="104">
                  <c:v>943343450.65200913</c:v>
                </c:pt>
                <c:pt idx="105">
                  <c:v>943485832.75893259</c:v>
                </c:pt>
                <c:pt idx="106">
                  <c:v>944395955.24765646</c:v>
                </c:pt>
                <c:pt idx="107">
                  <c:v>946743137.74253476</c:v>
                </c:pt>
                <c:pt idx="108">
                  <c:v>946935104.933079</c:v>
                </c:pt>
                <c:pt idx="109">
                  <c:v>949412982.74242401</c:v>
                </c:pt>
                <c:pt idx="110">
                  <c:v>950593121.10723221</c:v>
                </c:pt>
                <c:pt idx="111">
                  <c:v>954341473.81993198</c:v>
                </c:pt>
                <c:pt idx="112">
                  <c:v>954364717.49292564</c:v>
                </c:pt>
                <c:pt idx="113">
                  <c:v>954852055.76655364</c:v>
                </c:pt>
                <c:pt idx="114">
                  <c:v>955165560.9128952</c:v>
                </c:pt>
                <c:pt idx="115">
                  <c:v>956720816.7945919</c:v>
                </c:pt>
                <c:pt idx="116">
                  <c:v>957581816.52898705</c:v>
                </c:pt>
                <c:pt idx="117">
                  <c:v>961386055.2173959</c:v>
                </c:pt>
                <c:pt idx="118">
                  <c:v>961436461.1519798</c:v>
                </c:pt>
                <c:pt idx="119">
                  <c:v>962013147.20224571</c:v>
                </c:pt>
                <c:pt idx="120">
                  <c:v>962554009.38536668</c:v>
                </c:pt>
                <c:pt idx="121">
                  <c:v>963888265.87298131</c:v>
                </c:pt>
                <c:pt idx="122">
                  <c:v>964132123.96649373</c:v>
                </c:pt>
                <c:pt idx="123">
                  <c:v>964706229.17006433</c:v>
                </c:pt>
                <c:pt idx="124">
                  <c:v>964922251.72389591</c:v>
                </c:pt>
                <c:pt idx="125">
                  <c:v>966073717.45025206</c:v>
                </c:pt>
                <c:pt idx="126">
                  <c:v>966108040.99422753</c:v>
                </c:pt>
                <c:pt idx="127">
                  <c:v>966241811.13526118</c:v>
                </c:pt>
                <c:pt idx="128">
                  <c:v>968342218.22321856</c:v>
                </c:pt>
                <c:pt idx="129">
                  <c:v>969271570.4674089</c:v>
                </c:pt>
                <c:pt idx="130">
                  <c:v>970070899.88560283</c:v>
                </c:pt>
                <c:pt idx="131">
                  <c:v>970317403.25827777</c:v>
                </c:pt>
                <c:pt idx="132">
                  <c:v>972041155.95025754</c:v>
                </c:pt>
                <c:pt idx="133">
                  <c:v>972659663.07647645</c:v>
                </c:pt>
                <c:pt idx="134">
                  <c:v>975234295.6372664</c:v>
                </c:pt>
                <c:pt idx="135">
                  <c:v>979139969.28391612</c:v>
                </c:pt>
                <c:pt idx="136">
                  <c:v>980076469.60964513</c:v>
                </c:pt>
                <c:pt idx="137">
                  <c:v>980175805.51112378</c:v>
                </c:pt>
                <c:pt idx="138">
                  <c:v>981283144.03614116</c:v>
                </c:pt>
                <c:pt idx="139">
                  <c:v>981330820.76277316</c:v>
                </c:pt>
                <c:pt idx="140">
                  <c:v>981732474.88604176</c:v>
                </c:pt>
                <c:pt idx="141">
                  <c:v>982335416.30714512</c:v>
                </c:pt>
                <c:pt idx="142">
                  <c:v>983153919.82158363</c:v>
                </c:pt>
                <c:pt idx="143">
                  <c:v>983448519.53906965</c:v>
                </c:pt>
                <c:pt idx="144">
                  <c:v>984498823.61902046</c:v>
                </c:pt>
                <c:pt idx="145">
                  <c:v>985252230.42960751</c:v>
                </c:pt>
                <c:pt idx="146">
                  <c:v>985633282.06796062</c:v>
                </c:pt>
                <c:pt idx="147">
                  <c:v>986360136.54238248</c:v>
                </c:pt>
                <c:pt idx="148">
                  <c:v>987995711.98328853</c:v>
                </c:pt>
                <c:pt idx="149">
                  <c:v>988277857.63446164</c:v>
                </c:pt>
                <c:pt idx="150">
                  <c:v>988523265.32031643</c:v>
                </c:pt>
                <c:pt idx="151">
                  <c:v>988662505.63429844</c:v>
                </c:pt>
                <c:pt idx="152">
                  <c:v>989377750.16954136</c:v>
                </c:pt>
                <c:pt idx="153">
                  <c:v>990287479.98664558</c:v>
                </c:pt>
                <c:pt idx="154">
                  <c:v>991413025.95228207</c:v>
                </c:pt>
                <c:pt idx="155">
                  <c:v>993800286.00215602</c:v>
                </c:pt>
                <c:pt idx="156">
                  <c:v>994043764.96556175</c:v>
                </c:pt>
                <c:pt idx="157">
                  <c:v>994807859.96857262</c:v>
                </c:pt>
                <c:pt idx="158">
                  <c:v>996577216.68765616</c:v>
                </c:pt>
                <c:pt idx="159">
                  <c:v>997672138.94290125</c:v>
                </c:pt>
                <c:pt idx="160">
                  <c:v>997818582.46428609</c:v>
                </c:pt>
                <c:pt idx="161">
                  <c:v>999277204.1156894</c:v>
                </c:pt>
                <c:pt idx="162">
                  <c:v>999328706.06077766</c:v>
                </c:pt>
                <c:pt idx="163">
                  <c:v>1000189938.6358329</c:v>
                </c:pt>
                <c:pt idx="164">
                  <c:v>1001693990.4118818</c:v>
                </c:pt>
                <c:pt idx="165">
                  <c:v>1002643889.6538495</c:v>
                </c:pt>
                <c:pt idx="166">
                  <c:v>1004256487.9923505</c:v>
                </c:pt>
                <c:pt idx="167">
                  <c:v>1004843300.7732953</c:v>
                </c:pt>
                <c:pt idx="168">
                  <c:v>1005428006.857509</c:v>
                </c:pt>
                <c:pt idx="169">
                  <c:v>1007198118.2620583</c:v>
                </c:pt>
                <c:pt idx="170">
                  <c:v>1007261703.1838272</c:v>
                </c:pt>
                <c:pt idx="171">
                  <c:v>1007757525.492805</c:v>
                </c:pt>
                <c:pt idx="172">
                  <c:v>1007875281.4828184</c:v>
                </c:pt>
                <c:pt idx="173">
                  <c:v>1007949477.4602252</c:v>
                </c:pt>
                <c:pt idx="174">
                  <c:v>1011030041.1697342</c:v>
                </c:pt>
                <c:pt idx="175">
                  <c:v>1011611624.1001742</c:v>
                </c:pt>
                <c:pt idx="176">
                  <c:v>1011879560.5703645</c:v>
                </c:pt>
                <c:pt idx="177">
                  <c:v>1012222505.5201857</c:v>
                </c:pt>
                <c:pt idx="178">
                  <c:v>1013517926.1455328</c:v>
                </c:pt>
                <c:pt idx="179">
                  <c:v>1013560585.3208122</c:v>
                </c:pt>
                <c:pt idx="180">
                  <c:v>1013675964.5730498</c:v>
                </c:pt>
                <c:pt idx="181">
                  <c:v>1014101770.1823159</c:v>
                </c:pt>
                <c:pt idx="182">
                  <c:v>1014378642.7308171</c:v>
                </c:pt>
                <c:pt idx="183">
                  <c:v>1014926257.473538</c:v>
                </c:pt>
                <c:pt idx="184">
                  <c:v>1015502855.5474808</c:v>
                </c:pt>
                <c:pt idx="185">
                  <c:v>1015967070.2606524</c:v>
                </c:pt>
                <c:pt idx="186">
                  <c:v>1016461990.7517592</c:v>
                </c:pt>
                <c:pt idx="187">
                  <c:v>1016950549.7373991</c:v>
                </c:pt>
                <c:pt idx="188">
                  <c:v>1017888796.4931524</c:v>
                </c:pt>
                <c:pt idx="189">
                  <c:v>1018285780.755517</c:v>
                </c:pt>
                <c:pt idx="190">
                  <c:v>1018288317.0541886</c:v>
                </c:pt>
                <c:pt idx="191">
                  <c:v>1018303639.3377775</c:v>
                </c:pt>
                <c:pt idx="192">
                  <c:v>1018911818.0059155</c:v>
                </c:pt>
                <c:pt idx="193">
                  <c:v>1018917353.5490983</c:v>
                </c:pt>
                <c:pt idx="194">
                  <c:v>1019117225.7233336</c:v>
                </c:pt>
                <c:pt idx="195">
                  <c:v>1020353468.101217</c:v>
                </c:pt>
                <c:pt idx="196">
                  <c:v>1020716654.8272556</c:v>
                </c:pt>
                <c:pt idx="197">
                  <c:v>1020763692.567464</c:v>
                </c:pt>
                <c:pt idx="198">
                  <c:v>1021069143.7826215</c:v>
                </c:pt>
                <c:pt idx="199">
                  <c:v>1021191634.3583728</c:v>
                </c:pt>
                <c:pt idx="200">
                  <c:v>1021213135.8560182</c:v>
                </c:pt>
                <c:pt idx="201">
                  <c:v>1021500959.6639687</c:v>
                </c:pt>
                <c:pt idx="202">
                  <c:v>1023082817.102633</c:v>
                </c:pt>
                <c:pt idx="203">
                  <c:v>1023237082.8851115</c:v>
                </c:pt>
                <c:pt idx="204">
                  <c:v>1025531452.689278</c:v>
                </c:pt>
                <c:pt idx="205">
                  <c:v>1026268732.3192071</c:v>
                </c:pt>
                <c:pt idx="206">
                  <c:v>1026501567.2549837</c:v>
                </c:pt>
                <c:pt idx="207">
                  <c:v>1026844172.7792647</c:v>
                </c:pt>
                <c:pt idx="208">
                  <c:v>1028197017.2056594</c:v>
                </c:pt>
                <c:pt idx="209">
                  <c:v>1028385225.1482546</c:v>
                </c:pt>
                <c:pt idx="210">
                  <c:v>1028481424.7437519</c:v>
                </c:pt>
                <c:pt idx="211">
                  <c:v>1028524803.10098</c:v>
                </c:pt>
                <c:pt idx="212">
                  <c:v>1028874303.3249708</c:v>
                </c:pt>
                <c:pt idx="213">
                  <c:v>1029048131.0520171</c:v>
                </c:pt>
                <c:pt idx="214">
                  <c:v>1029466360.1842985</c:v>
                </c:pt>
                <c:pt idx="215">
                  <c:v>1029547575.8784719</c:v>
                </c:pt>
                <c:pt idx="216">
                  <c:v>1030075502.4081725</c:v>
                </c:pt>
                <c:pt idx="217">
                  <c:v>1030689074.205376</c:v>
                </c:pt>
                <c:pt idx="218">
                  <c:v>1030883224.2696166</c:v>
                </c:pt>
                <c:pt idx="219">
                  <c:v>1032709896.9705009</c:v>
                </c:pt>
                <c:pt idx="220">
                  <c:v>1034856060.2308899</c:v>
                </c:pt>
                <c:pt idx="221">
                  <c:v>1036785143.2280356</c:v>
                </c:pt>
                <c:pt idx="222">
                  <c:v>1036869237.8725945</c:v>
                </c:pt>
                <c:pt idx="223">
                  <c:v>1037205254.4853234</c:v>
                </c:pt>
                <c:pt idx="224">
                  <c:v>1038495141.2057613</c:v>
                </c:pt>
                <c:pt idx="225">
                  <c:v>1038542744.6649672</c:v>
                </c:pt>
                <c:pt idx="226">
                  <c:v>1038568492.2304837</c:v>
                </c:pt>
                <c:pt idx="227">
                  <c:v>1038891779.927393</c:v>
                </c:pt>
                <c:pt idx="228">
                  <c:v>1039306759.2783557</c:v>
                </c:pt>
                <c:pt idx="229">
                  <c:v>1039326283.5039562</c:v>
                </c:pt>
                <c:pt idx="230">
                  <c:v>1039326459.9129041</c:v>
                </c:pt>
                <c:pt idx="231">
                  <c:v>1040188578.0858864</c:v>
                </c:pt>
                <c:pt idx="232">
                  <c:v>1040686297.5036875</c:v>
                </c:pt>
                <c:pt idx="233">
                  <c:v>1041892634.9793968</c:v>
                </c:pt>
                <c:pt idx="234">
                  <c:v>1042248470.3407198</c:v>
                </c:pt>
                <c:pt idx="235">
                  <c:v>1042285434.2261173</c:v>
                </c:pt>
                <c:pt idx="236">
                  <c:v>1042426072.0750295</c:v>
                </c:pt>
                <c:pt idx="237">
                  <c:v>1043057872.6607647</c:v>
                </c:pt>
                <c:pt idx="238">
                  <c:v>1044681233.5453267</c:v>
                </c:pt>
                <c:pt idx="239">
                  <c:v>1045195729.3898853</c:v>
                </c:pt>
                <c:pt idx="240">
                  <c:v>1045557243.2770447</c:v>
                </c:pt>
                <c:pt idx="241">
                  <c:v>1046772916.5328112</c:v>
                </c:pt>
                <c:pt idx="242">
                  <c:v>1048159664.1980872</c:v>
                </c:pt>
                <c:pt idx="243">
                  <c:v>1048175650.6804281</c:v>
                </c:pt>
                <c:pt idx="244">
                  <c:v>1048621231.0456266</c:v>
                </c:pt>
                <c:pt idx="245">
                  <c:v>1050047899.2562236</c:v>
                </c:pt>
                <c:pt idx="246">
                  <c:v>1050174572.9669453</c:v>
                </c:pt>
                <c:pt idx="247">
                  <c:v>1050181385.9024138</c:v>
                </c:pt>
                <c:pt idx="248">
                  <c:v>1051199035.3719912</c:v>
                </c:pt>
                <c:pt idx="249">
                  <c:v>1054017940.4189821</c:v>
                </c:pt>
                <c:pt idx="250">
                  <c:v>1054327555.7991142</c:v>
                </c:pt>
                <c:pt idx="251">
                  <c:v>1054508124.1230838</c:v>
                </c:pt>
                <c:pt idx="252">
                  <c:v>1055290108.7635614</c:v>
                </c:pt>
                <c:pt idx="253">
                  <c:v>1057432920.9347547</c:v>
                </c:pt>
                <c:pt idx="254">
                  <c:v>1057776261.0593749</c:v>
                </c:pt>
                <c:pt idx="255">
                  <c:v>1058358462.3045493</c:v>
                </c:pt>
                <c:pt idx="256">
                  <c:v>1058600150.6383164</c:v>
                </c:pt>
                <c:pt idx="257">
                  <c:v>1058724157.9734401</c:v>
                </c:pt>
                <c:pt idx="258">
                  <c:v>1058843123.2746023</c:v>
                </c:pt>
                <c:pt idx="259">
                  <c:v>1059050001.5785083</c:v>
                </c:pt>
                <c:pt idx="260">
                  <c:v>1059282596.233729</c:v>
                </c:pt>
                <c:pt idx="261">
                  <c:v>1059823353.8517406</c:v>
                </c:pt>
                <c:pt idx="262">
                  <c:v>1059859865.2119347</c:v>
                </c:pt>
                <c:pt idx="263">
                  <c:v>1062051641.9821683</c:v>
                </c:pt>
                <c:pt idx="264">
                  <c:v>1063461947.1070478</c:v>
                </c:pt>
                <c:pt idx="265">
                  <c:v>1064105166.2514987</c:v>
                </c:pt>
                <c:pt idx="266">
                  <c:v>1064493999.9784015</c:v>
                </c:pt>
                <c:pt idx="267">
                  <c:v>1065086286.2001354</c:v>
                </c:pt>
                <c:pt idx="268">
                  <c:v>1065902324.4171149</c:v>
                </c:pt>
                <c:pt idx="269">
                  <c:v>1066655553.9771619</c:v>
                </c:pt>
                <c:pt idx="270">
                  <c:v>1066878667.8785001</c:v>
                </c:pt>
                <c:pt idx="271">
                  <c:v>1067456112.5084863</c:v>
                </c:pt>
                <c:pt idx="272">
                  <c:v>1068014469.6988411</c:v>
                </c:pt>
                <c:pt idx="273">
                  <c:v>1068164172.1411302</c:v>
                </c:pt>
                <c:pt idx="274">
                  <c:v>1068420229.4938527</c:v>
                </c:pt>
                <c:pt idx="275">
                  <c:v>1070607257.2578193</c:v>
                </c:pt>
                <c:pt idx="276">
                  <c:v>1071265512.4687539</c:v>
                </c:pt>
                <c:pt idx="277">
                  <c:v>1071983797.1488158</c:v>
                </c:pt>
                <c:pt idx="278">
                  <c:v>1072275632.0205944</c:v>
                </c:pt>
                <c:pt idx="279">
                  <c:v>1074095485.3375006</c:v>
                </c:pt>
                <c:pt idx="280">
                  <c:v>1075718120.59376</c:v>
                </c:pt>
                <c:pt idx="281">
                  <c:v>1076352062.6616118</c:v>
                </c:pt>
                <c:pt idx="282">
                  <c:v>1077046267.2629054</c:v>
                </c:pt>
                <c:pt idx="283">
                  <c:v>1077942452.6472957</c:v>
                </c:pt>
                <c:pt idx="284">
                  <c:v>1078473724.3115733</c:v>
                </c:pt>
                <c:pt idx="285">
                  <c:v>1079644635.9375899</c:v>
                </c:pt>
                <c:pt idx="286">
                  <c:v>1080716373.8236279</c:v>
                </c:pt>
                <c:pt idx="287">
                  <c:v>1082111431.0865495</c:v>
                </c:pt>
                <c:pt idx="288">
                  <c:v>1082137487.2900989</c:v>
                </c:pt>
                <c:pt idx="289">
                  <c:v>1084142093.5203166</c:v>
                </c:pt>
                <c:pt idx="290">
                  <c:v>1084934567.4808536</c:v>
                </c:pt>
                <c:pt idx="291">
                  <c:v>1085052787.4550142</c:v>
                </c:pt>
                <c:pt idx="292">
                  <c:v>1085327169.5832956</c:v>
                </c:pt>
                <c:pt idx="293">
                  <c:v>1086009647.3928185</c:v>
                </c:pt>
                <c:pt idx="294">
                  <c:v>1086375695.1075671</c:v>
                </c:pt>
                <c:pt idx="295">
                  <c:v>1088831001.379986</c:v>
                </c:pt>
                <c:pt idx="296">
                  <c:v>1089078306.1790912</c:v>
                </c:pt>
                <c:pt idx="297">
                  <c:v>1089201568.689739</c:v>
                </c:pt>
                <c:pt idx="298">
                  <c:v>1089341651.6697106</c:v>
                </c:pt>
                <c:pt idx="299">
                  <c:v>1090612883.5259507</c:v>
                </c:pt>
                <c:pt idx="300">
                  <c:v>1090925196.8550007</c:v>
                </c:pt>
                <c:pt idx="301">
                  <c:v>1091069154.8544102</c:v>
                </c:pt>
                <c:pt idx="302">
                  <c:v>1091550074.6583161</c:v>
                </c:pt>
                <c:pt idx="303">
                  <c:v>1093105120.9886537</c:v>
                </c:pt>
                <c:pt idx="304">
                  <c:v>1093150122.2800729</c:v>
                </c:pt>
                <c:pt idx="305">
                  <c:v>1093156538.9471831</c:v>
                </c:pt>
                <c:pt idx="306">
                  <c:v>1094089875.1252341</c:v>
                </c:pt>
                <c:pt idx="307">
                  <c:v>1097005386.3693025</c:v>
                </c:pt>
                <c:pt idx="308">
                  <c:v>1099507085.9241266</c:v>
                </c:pt>
                <c:pt idx="309">
                  <c:v>1100907363.6521022</c:v>
                </c:pt>
                <c:pt idx="310">
                  <c:v>1100936245.584024</c:v>
                </c:pt>
                <c:pt idx="311">
                  <c:v>1105085674.117996</c:v>
                </c:pt>
                <c:pt idx="312">
                  <c:v>1105827470.0251405</c:v>
                </c:pt>
                <c:pt idx="313">
                  <c:v>1106640120.1877007</c:v>
                </c:pt>
                <c:pt idx="314">
                  <c:v>1107954063.8811252</c:v>
                </c:pt>
                <c:pt idx="315">
                  <c:v>1109772144.2531953</c:v>
                </c:pt>
                <c:pt idx="316">
                  <c:v>1112673404.7371166</c:v>
                </c:pt>
                <c:pt idx="317">
                  <c:v>1116356568.3725486</c:v>
                </c:pt>
                <c:pt idx="318">
                  <c:v>1117077385.8917482</c:v>
                </c:pt>
                <c:pt idx="319">
                  <c:v>1117404363.6561344</c:v>
                </c:pt>
                <c:pt idx="320">
                  <c:v>1118044489.6886907</c:v>
                </c:pt>
                <c:pt idx="321">
                  <c:v>1118522140.8406286</c:v>
                </c:pt>
                <c:pt idx="322">
                  <c:v>1118837839.4153001</c:v>
                </c:pt>
                <c:pt idx="323">
                  <c:v>1119649533.1351526</c:v>
                </c:pt>
                <c:pt idx="324">
                  <c:v>1120001530.0003059</c:v>
                </c:pt>
                <c:pt idx="325">
                  <c:v>1120384954.2716093</c:v>
                </c:pt>
                <c:pt idx="326">
                  <c:v>1122116771.2724533</c:v>
                </c:pt>
                <c:pt idx="327">
                  <c:v>1125674983.6326449</c:v>
                </c:pt>
                <c:pt idx="328">
                  <c:v>1125856974.4800377</c:v>
                </c:pt>
                <c:pt idx="329">
                  <c:v>1130934434.0479281</c:v>
                </c:pt>
                <c:pt idx="330">
                  <c:v>1131389315.1729994</c:v>
                </c:pt>
                <c:pt idx="331">
                  <c:v>1132042283.40907</c:v>
                </c:pt>
                <c:pt idx="332">
                  <c:v>1132076542.1114333</c:v>
                </c:pt>
                <c:pt idx="333">
                  <c:v>1135239898.6400456</c:v>
                </c:pt>
                <c:pt idx="334">
                  <c:v>1137096589.6112523</c:v>
                </c:pt>
                <c:pt idx="335">
                  <c:v>1139559461.9683149</c:v>
                </c:pt>
                <c:pt idx="336">
                  <c:v>1148449819.009182</c:v>
                </c:pt>
                <c:pt idx="337">
                  <c:v>1149421795.2826273</c:v>
                </c:pt>
                <c:pt idx="338">
                  <c:v>1173963549.8217611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A72-4D0E-96E6-36676E252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789696"/>
        <c:axId val="2107143776"/>
      </c:scatterChart>
      <c:valAx>
        <c:axId val="2085789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/>
                  <a:t>Discahrge [m3/s]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7143776"/>
        <c:crosses val="autoZero"/>
        <c:crossBetween val="midCat"/>
      </c:valAx>
      <c:valAx>
        <c:axId val="2107143776"/>
        <c:scaling>
          <c:orientation val="minMax"/>
          <c:max val="1200000000"/>
          <c:min val="4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/>
                  <a:t>Volume [m3]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85789696"/>
        <c:crosses val="autoZero"/>
        <c:crossBetween val="midCat"/>
        <c:dispUnits>
          <c:builtInUnit val="ten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72F17-F838-AC47-84D2-85D5B50B7A9A}" type="doc">
      <dgm:prSet loTypeId="urn:microsoft.com/office/officeart/2008/layout/CircularPictureCallou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213EC4-EC0F-6F4D-B22C-42428A21D3ED}">
      <dgm:prSet phldrT="[Texto]" custT="1"/>
      <dgm:spPr/>
      <dgm:t>
        <a:bodyPr/>
        <a:lstStyle/>
        <a:p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How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can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the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parameters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of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hydrological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models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determine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variations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in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the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characteristics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of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droughts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and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their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spatio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-temporal </a:t>
          </a:r>
          <a:r>
            <a:rPr lang="es-ES" sz="1800" dirty="0" err="1">
              <a:solidFill>
                <a:schemeClr val="accent3">
                  <a:lumMod val="75000"/>
                </a:schemeClr>
              </a:solidFill>
            </a:rPr>
            <a:t>development</a:t>
          </a:r>
          <a:r>
            <a:rPr lang="es-ES" sz="1800" dirty="0">
              <a:solidFill>
                <a:schemeClr val="accent3">
                  <a:lumMod val="75000"/>
                </a:schemeClr>
              </a:solidFill>
            </a:rPr>
            <a:t>?</a:t>
          </a:r>
        </a:p>
      </dgm:t>
    </dgm:pt>
    <dgm:pt modelId="{E6628C7D-3847-CA4E-B3D4-9BA52C0837F0}" type="parTrans" cxnId="{624FF635-BE7E-4B4D-9B8D-5B725F96E878}">
      <dgm:prSet/>
      <dgm:spPr/>
      <dgm:t>
        <a:bodyPr/>
        <a:lstStyle/>
        <a:p>
          <a:endParaRPr lang="es-ES"/>
        </a:p>
      </dgm:t>
    </dgm:pt>
    <dgm:pt modelId="{402DAC9D-0894-964B-ACCE-3AAA0AF0A609}" type="sibTrans" cxnId="{624FF635-BE7E-4B4D-9B8D-5B725F96E878}">
      <dgm:prSet/>
      <dgm:spPr/>
      <dgm:t>
        <a:bodyPr/>
        <a:lstStyle/>
        <a:p>
          <a:endParaRPr lang="es-ES"/>
        </a:p>
      </dgm:t>
    </dgm:pt>
    <dgm:pt modelId="{64D78463-77CE-FE47-8722-18BDE906DBA2}">
      <dgm:prSet/>
      <dgm:spPr/>
      <dgm:t>
        <a:bodyPr/>
        <a:lstStyle/>
        <a:p>
          <a:r>
            <a:rPr lang="es-ES" dirty="0"/>
            <a:t>High global </a:t>
          </a:r>
          <a:r>
            <a:rPr lang="es-ES" dirty="0" err="1"/>
            <a:t>consumption</a:t>
          </a:r>
          <a:r>
            <a:rPr lang="es-ES" dirty="0"/>
            <a:t> of </a:t>
          </a:r>
          <a:r>
            <a:rPr lang="es-ES" dirty="0" err="1"/>
            <a:t>fossil</a:t>
          </a:r>
          <a:r>
            <a:rPr lang="es-ES" dirty="0"/>
            <a:t> </a:t>
          </a:r>
          <a:r>
            <a:rPr lang="es-ES" dirty="0" err="1"/>
            <a:t>fuels</a:t>
          </a:r>
          <a:r>
            <a:rPr lang="es-ES" dirty="0"/>
            <a:t> </a:t>
          </a:r>
          <a:r>
            <a:rPr lang="es-CO" dirty="0"/>
            <a:t>(Zamora, Huerta, &amp; Maqueo, 2016).</a:t>
          </a:r>
          <a:endParaRPr lang="es-ES" dirty="0"/>
        </a:p>
      </dgm:t>
    </dgm:pt>
    <dgm:pt modelId="{E5426A9F-E8CB-FA4C-A2B8-E3964B4896DC}" type="parTrans" cxnId="{AFD8C2E2-974D-3D40-A33E-ACE6BEF84467}">
      <dgm:prSet/>
      <dgm:spPr/>
      <dgm:t>
        <a:bodyPr/>
        <a:lstStyle/>
        <a:p>
          <a:endParaRPr lang="es-ES"/>
        </a:p>
      </dgm:t>
    </dgm:pt>
    <dgm:pt modelId="{F1B3ACE7-EC49-9348-8437-A7F0DE0A1EA7}" type="sibTrans" cxnId="{AFD8C2E2-974D-3D40-A33E-ACE6BEF8446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BBF8B91D-D4D3-894D-95F7-1A486AA19BE6}">
      <dgm:prSet/>
      <dgm:spPr/>
      <dgm:t>
        <a:bodyPr/>
        <a:lstStyle/>
        <a:p>
          <a:r>
            <a:rPr lang="es-ES" dirty="0" err="1"/>
            <a:t>Cost</a:t>
          </a:r>
          <a:r>
            <a:rPr lang="es-ES" dirty="0"/>
            <a:t> of </a:t>
          </a:r>
          <a:r>
            <a:rPr lang="es-ES" dirty="0" err="1"/>
            <a:t>droughts</a:t>
          </a:r>
          <a:r>
            <a:rPr lang="es-ES" dirty="0"/>
            <a:t> has </a:t>
          </a:r>
          <a:r>
            <a:rPr lang="es-ES" dirty="0" err="1"/>
            <a:t>generated</a:t>
          </a:r>
          <a:r>
            <a:rPr lang="es-ES" dirty="0"/>
            <a:t> </a:t>
          </a:r>
          <a:r>
            <a:rPr lang="es-ES" dirty="0" err="1"/>
            <a:t>losses</a:t>
          </a:r>
          <a:r>
            <a:rPr lang="es-ES" dirty="0"/>
            <a:t> of </a:t>
          </a:r>
          <a:r>
            <a:rPr lang="es-ES" dirty="0" err="1"/>
            <a:t>over</a:t>
          </a:r>
          <a:r>
            <a:rPr lang="es-ES" dirty="0"/>
            <a:t> 100 </a:t>
          </a:r>
          <a:r>
            <a:rPr lang="es-ES" dirty="0" err="1"/>
            <a:t>billion</a:t>
          </a:r>
          <a:r>
            <a:rPr lang="es-ES" dirty="0"/>
            <a:t> euros in </a:t>
          </a:r>
          <a:r>
            <a:rPr lang="es-ES" dirty="0" err="1"/>
            <a:t>the</a:t>
          </a:r>
          <a:r>
            <a:rPr lang="es-ES" dirty="0"/>
            <a:t> EU </a:t>
          </a:r>
          <a:r>
            <a:rPr lang="es-CO" dirty="0"/>
            <a:t>(Strosser et al., 2012).</a:t>
          </a:r>
          <a:endParaRPr lang="es-ES" dirty="0"/>
        </a:p>
      </dgm:t>
    </dgm:pt>
    <dgm:pt modelId="{D90F5186-A6FC-8347-A104-FE7C02A21557}" type="parTrans" cxnId="{28E145B5-9EB8-F947-AF74-9F4AB9D497D2}">
      <dgm:prSet/>
      <dgm:spPr/>
      <dgm:t>
        <a:bodyPr/>
        <a:lstStyle/>
        <a:p>
          <a:endParaRPr lang="es-ES"/>
        </a:p>
      </dgm:t>
    </dgm:pt>
    <dgm:pt modelId="{8F08E1F5-3960-F648-8DA4-F694F5320A40}" type="sibTrans" cxnId="{28E145B5-9EB8-F947-AF74-9F4AB9D497D2}">
      <dgm:prSet/>
      <dgm:spPr/>
      <dgm:t>
        <a:bodyPr/>
        <a:lstStyle/>
        <a:p>
          <a:endParaRPr lang="es-ES"/>
        </a:p>
      </dgm:t>
    </dgm:pt>
    <dgm:pt modelId="{9A126D10-3264-9044-A05A-4B69D87A9E01}">
      <dgm:prSet/>
      <dgm:spPr/>
      <dgm:t>
        <a:bodyPr/>
        <a:lstStyle/>
        <a:p>
          <a:r>
            <a:rPr lang="es-ES" dirty="0" err="1"/>
            <a:t>Between</a:t>
          </a:r>
          <a:r>
            <a:rPr lang="es-ES" dirty="0"/>
            <a:t> 2010 and 2011, </a:t>
          </a:r>
          <a:r>
            <a:rPr lang="es-ES" dirty="0" err="1"/>
            <a:t>severe</a:t>
          </a:r>
          <a:r>
            <a:rPr lang="es-ES" dirty="0"/>
            <a:t> </a:t>
          </a:r>
          <a:r>
            <a:rPr lang="es-ES" dirty="0" err="1"/>
            <a:t>droughts</a:t>
          </a:r>
          <a:r>
            <a:rPr lang="es-ES" dirty="0"/>
            <a:t> </a:t>
          </a:r>
          <a:r>
            <a:rPr lang="es-ES" dirty="0" err="1"/>
            <a:t>killed</a:t>
          </a:r>
          <a:r>
            <a:rPr lang="es-ES" dirty="0"/>
            <a:t> more </a:t>
          </a:r>
          <a:r>
            <a:rPr lang="es-ES" dirty="0" err="1"/>
            <a:t>than</a:t>
          </a:r>
          <a:r>
            <a:rPr lang="es-ES" dirty="0"/>
            <a:t> 250,000 </a:t>
          </a:r>
          <a:r>
            <a:rPr lang="es-ES" dirty="0" err="1"/>
            <a:t>people</a:t>
          </a:r>
          <a:r>
            <a:rPr lang="es-ES" dirty="0"/>
            <a:t> in East </a:t>
          </a:r>
          <a:r>
            <a:rPr lang="es-ES" dirty="0" err="1"/>
            <a:t>Africa</a:t>
          </a:r>
          <a:r>
            <a:rPr lang="es-ES" dirty="0"/>
            <a:t> (</a:t>
          </a:r>
          <a:r>
            <a:rPr lang="es-ES" dirty="0" err="1"/>
            <a:t>Carty</a:t>
          </a:r>
          <a:r>
            <a:rPr lang="es-ES" dirty="0"/>
            <a:t>, 2017).</a:t>
          </a:r>
        </a:p>
      </dgm:t>
    </dgm:pt>
    <dgm:pt modelId="{4FCF9568-CF95-A445-BAAE-FF84E6EE7F10}" type="parTrans" cxnId="{63D85DCA-D65E-FB46-9517-7FE32615AE5D}">
      <dgm:prSet/>
      <dgm:spPr/>
      <dgm:t>
        <a:bodyPr/>
        <a:lstStyle/>
        <a:p>
          <a:endParaRPr lang="es-ES"/>
        </a:p>
      </dgm:t>
    </dgm:pt>
    <dgm:pt modelId="{E5F32C5C-97F5-9D41-891E-7732567139DF}" type="sibTrans" cxnId="{63D85DCA-D65E-FB46-9517-7FE32615AE5D}">
      <dgm:prSet/>
      <dgm:spPr/>
      <dgm:t>
        <a:bodyPr/>
        <a:lstStyle/>
        <a:p>
          <a:endParaRPr lang="es-ES"/>
        </a:p>
      </dgm:t>
    </dgm:pt>
    <dgm:pt modelId="{ECF337E9-1746-7B4A-8883-FC4ACA70CBCB}">
      <dgm:prSet/>
      <dgm:spPr/>
      <dgm:t>
        <a:bodyPr/>
        <a:lstStyle/>
        <a:p>
          <a:r>
            <a:rPr lang="es-ES" dirty="0"/>
            <a:t>In Colombia (1991) </a:t>
          </a:r>
          <a:r>
            <a:rPr lang="es-ES" dirty="0" err="1"/>
            <a:t>there</a:t>
          </a:r>
          <a:r>
            <a:rPr lang="es-ES" dirty="0"/>
            <a:t> </a:t>
          </a:r>
          <a:r>
            <a:rPr lang="es-ES" dirty="0" err="1"/>
            <a:t>was</a:t>
          </a:r>
          <a:r>
            <a:rPr lang="es-ES" dirty="0"/>
            <a:t> a </a:t>
          </a:r>
          <a:r>
            <a:rPr lang="es-ES" dirty="0" err="1"/>
            <a:t>drought</a:t>
          </a:r>
          <a:r>
            <a:rPr lang="es-ES" dirty="0"/>
            <a:t> </a:t>
          </a:r>
          <a:r>
            <a:rPr lang="es-ES" dirty="0" err="1"/>
            <a:t>that</a:t>
          </a:r>
          <a:r>
            <a:rPr lang="es-ES" dirty="0"/>
            <a:t> </a:t>
          </a:r>
          <a:r>
            <a:rPr lang="es-ES" dirty="0" err="1"/>
            <a:t>triggered</a:t>
          </a:r>
          <a:r>
            <a:rPr lang="es-ES" dirty="0"/>
            <a:t> a </a:t>
          </a:r>
          <a:r>
            <a:rPr lang="es-ES" dirty="0" err="1"/>
            <a:t>serious</a:t>
          </a:r>
          <a:r>
            <a:rPr lang="es-ES" dirty="0"/>
            <a:t> </a:t>
          </a:r>
          <a:r>
            <a:rPr lang="es-ES" dirty="0" err="1"/>
            <a:t>energy</a:t>
          </a:r>
          <a:r>
            <a:rPr lang="es-ES" dirty="0"/>
            <a:t> crisis (González, Daza, &amp; Urueña, 2008).</a:t>
          </a:r>
        </a:p>
      </dgm:t>
    </dgm:pt>
    <dgm:pt modelId="{BB35A02B-9DEF-8441-AFDC-D8E8F84B602D}" type="parTrans" cxnId="{EC18336C-F259-DE4D-ADFA-C2D4989EF6F9}">
      <dgm:prSet/>
      <dgm:spPr/>
      <dgm:t>
        <a:bodyPr/>
        <a:lstStyle/>
        <a:p>
          <a:endParaRPr lang="es-ES"/>
        </a:p>
      </dgm:t>
    </dgm:pt>
    <dgm:pt modelId="{FAD37AAA-369E-BA40-8688-624C1DEB365B}" type="sibTrans" cxnId="{EC18336C-F259-DE4D-ADFA-C2D4989EF6F9}">
      <dgm:prSet/>
      <dgm:spPr/>
      <dgm:t>
        <a:bodyPr/>
        <a:lstStyle/>
        <a:p>
          <a:endParaRPr lang="es-ES"/>
        </a:p>
      </dgm:t>
    </dgm:pt>
    <dgm:pt modelId="{D39823DC-4B2E-48C2-A26F-63846855CB1F}">
      <dgm:prSet/>
      <dgm:spPr/>
      <dgm:t>
        <a:bodyPr/>
        <a:lstStyle/>
        <a:p>
          <a:r>
            <a:rPr lang="es-ES" dirty="0" err="1"/>
            <a:t>Difficulty</a:t>
          </a:r>
          <a:r>
            <a:rPr lang="es-ES" dirty="0"/>
            <a:t> </a:t>
          </a:r>
          <a:r>
            <a:rPr lang="es-ES" dirty="0" err="1"/>
            <a:t>objectively</a:t>
          </a:r>
          <a:r>
            <a:rPr lang="es-ES" dirty="0"/>
            <a:t> </a:t>
          </a:r>
          <a:r>
            <a:rPr lang="es-ES" dirty="0" err="1"/>
            <a:t>characterizing</a:t>
          </a:r>
          <a:r>
            <a:rPr lang="es-ES" dirty="0"/>
            <a:t> </a:t>
          </a:r>
          <a:r>
            <a:rPr lang="es-ES" dirty="0" err="1"/>
            <a:t>droughts</a:t>
          </a:r>
          <a:r>
            <a:rPr lang="es-ES" dirty="0"/>
            <a:t> </a:t>
          </a:r>
          <a:r>
            <a:rPr lang="es-CO" dirty="0"/>
            <a:t>(Vicente-Serrano, Beguería, &amp; López-Moreno, 2010).</a:t>
          </a:r>
          <a:endParaRPr lang="es-ES" dirty="0"/>
        </a:p>
      </dgm:t>
    </dgm:pt>
    <dgm:pt modelId="{0B96E362-B5A2-4669-BDD0-922AEBCB7680}" type="parTrans" cxnId="{7D86C4FF-6042-4525-AA71-9C4143904F35}">
      <dgm:prSet/>
      <dgm:spPr/>
      <dgm:t>
        <a:bodyPr/>
        <a:lstStyle/>
        <a:p>
          <a:endParaRPr lang="es-CO"/>
        </a:p>
      </dgm:t>
    </dgm:pt>
    <dgm:pt modelId="{33A337AA-0FFF-467A-89DC-B370B7F57811}" type="sibTrans" cxnId="{7D86C4FF-6042-4525-AA71-9C4143904F35}">
      <dgm:prSet/>
      <dgm:spPr/>
      <dgm:t>
        <a:bodyPr/>
        <a:lstStyle/>
        <a:p>
          <a:endParaRPr lang="es-CO"/>
        </a:p>
      </dgm:t>
    </dgm:pt>
    <dgm:pt modelId="{AC9C8FB7-2885-884A-8D97-A09198D2E7CF}" type="pres">
      <dgm:prSet presAssocID="{9DF72F17-F838-AC47-84D2-85D5B50B7A9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0ED07D52-89DC-A34E-97F7-3200B054200B}" type="pres">
      <dgm:prSet presAssocID="{9DF72F17-F838-AC47-84D2-85D5B50B7A9A}" presName="Name1" presStyleCnt="0"/>
      <dgm:spPr/>
    </dgm:pt>
    <dgm:pt modelId="{74CA495B-FF4A-DA44-91BC-180CE233D1D8}" type="pres">
      <dgm:prSet presAssocID="{402DAC9D-0894-964B-ACCE-3AAA0AF0A609}" presName="picture_1" presStyleCnt="0"/>
      <dgm:spPr/>
    </dgm:pt>
    <dgm:pt modelId="{5457B7A8-502A-9244-AE70-E6FAC2F0CB08}" type="pres">
      <dgm:prSet presAssocID="{402DAC9D-0894-964B-ACCE-3AAA0AF0A609}" presName="pictureRepeatNode" presStyleLbl="alignImgPlace1" presStyleIdx="0" presStyleCnt="6"/>
      <dgm:spPr/>
      <dgm:t>
        <a:bodyPr/>
        <a:lstStyle/>
        <a:p>
          <a:endParaRPr lang="es-ES"/>
        </a:p>
      </dgm:t>
    </dgm:pt>
    <dgm:pt modelId="{88B9485A-C0B4-3643-8EF2-818C282B48FB}" type="pres">
      <dgm:prSet presAssocID="{B6213EC4-EC0F-6F4D-B22C-42428A21D3ED}" presName="text_1" presStyleLbl="node1" presStyleIdx="0" presStyleCnt="0" custScaleX="139475" custLinFactNeighborX="1952" custLinFactNeighborY="-500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02330-083E-6B4C-8953-1B369E094DED}" type="pres">
      <dgm:prSet presAssocID="{F1B3ACE7-EC49-9348-8437-A7F0DE0A1EA7}" presName="picture_2" presStyleCnt="0"/>
      <dgm:spPr/>
    </dgm:pt>
    <dgm:pt modelId="{3C20C280-17E6-C14E-BD89-0F61839EB6E3}" type="pres">
      <dgm:prSet presAssocID="{F1B3ACE7-EC49-9348-8437-A7F0DE0A1EA7}" presName="pictureRepeatNode" presStyleLbl="alignImgPlace1" presStyleIdx="1" presStyleCnt="6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A9EE26A0-5F5A-7E47-9871-2A074288B37E}" type="pres">
      <dgm:prSet presAssocID="{64D78463-77CE-FE47-8722-18BDE906DBA2}" presName="line_2" presStyleLbl="parChTrans1D1" presStyleIdx="0" presStyleCnt="5"/>
      <dgm:spPr/>
    </dgm:pt>
    <dgm:pt modelId="{570AAE99-1997-EF47-A67B-91D147CF28AD}" type="pres">
      <dgm:prSet presAssocID="{64D78463-77CE-FE47-8722-18BDE906DBA2}" presName="textparent_2" presStyleLbl="node1" presStyleIdx="0" presStyleCnt="0"/>
      <dgm:spPr/>
    </dgm:pt>
    <dgm:pt modelId="{A46EC558-370F-EA41-9E81-BE267A16C7D7}" type="pres">
      <dgm:prSet presAssocID="{64D78463-77CE-FE47-8722-18BDE906DBA2}" presName="text_2" presStyleLbl="revTx" presStyleIdx="0" presStyleCnt="5" custScaleX="235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E8BFD-F0F4-2C48-8AE4-F93CFF7BFAD0}" type="pres">
      <dgm:prSet presAssocID="{8F08E1F5-3960-F648-8DA4-F694F5320A40}" presName="picture_3" presStyleCnt="0"/>
      <dgm:spPr/>
    </dgm:pt>
    <dgm:pt modelId="{8AE48461-214A-8E48-AC57-DAE372B22C5B}" type="pres">
      <dgm:prSet presAssocID="{8F08E1F5-3960-F648-8DA4-F694F5320A40}" presName="pictureRepeatNode" presStyleLbl="alignImgPlace1" presStyleIdx="2" presStyleCnt="6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2D853C3E-BF21-124B-B479-11B3A7AC1AF0}" type="pres">
      <dgm:prSet presAssocID="{BBF8B91D-D4D3-894D-95F7-1A486AA19BE6}" presName="line_3" presStyleLbl="parChTrans1D1" presStyleIdx="1" presStyleCnt="5"/>
      <dgm:spPr/>
    </dgm:pt>
    <dgm:pt modelId="{1AE7AFED-2C45-DD46-BA12-2949E9E7942E}" type="pres">
      <dgm:prSet presAssocID="{BBF8B91D-D4D3-894D-95F7-1A486AA19BE6}" presName="textparent_3" presStyleLbl="node1" presStyleIdx="0" presStyleCnt="0"/>
      <dgm:spPr/>
    </dgm:pt>
    <dgm:pt modelId="{0CE0CE64-822E-BF40-9F3E-532E7EF336FE}" type="pres">
      <dgm:prSet presAssocID="{BBF8B91D-D4D3-894D-95F7-1A486AA19BE6}" presName="text_3" presStyleLbl="revTx" presStyleIdx="1" presStyleCnt="5" custScaleX="235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A809E-235E-5643-8217-44A5070CBC4F}" type="pres">
      <dgm:prSet presAssocID="{E5F32C5C-97F5-9D41-891E-7732567139DF}" presName="picture_4" presStyleCnt="0"/>
      <dgm:spPr/>
    </dgm:pt>
    <dgm:pt modelId="{84C7B061-9D7C-A240-A96A-82460255B651}" type="pres">
      <dgm:prSet presAssocID="{E5F32C5C-97F5-9D41-891E-7732567139DF}" presName="pictureRepeatNode" presStyleLbl="alignImgPlace1" presStyleIdx="3" presStyleCnt="6"/>
      <dgm:spPr/>
      <dgm:t>
        <a:bodyPr/>
        <a:lstStyle/>
        <a:p>
          <a:endParaRPr lang="es-ES"/>
        </a:p>
      </dgm:t>
    </dgm:pt>
    <dgm:pt modelId="{7A62E4C6-AB68-E64D-B1A3-B897F3FD5C7A}" type="pres">
      <dgm:prSet presAssocID="{9A126D10-3264-9044-A05A-4B69D87A9E01}" presName="line_4" presStyleLbl="parChTrans1D1" presStyleIdx="2" presStyleCnt="5"/>
      <dgm:spPr/>
    </dgm:pt>
    <dgm:pt modelId="{4061FB86-2108-664F-B740-55D33D3A4FB2}" type="pres">
      <dgm:prSet presAssocID="{9A126D10-3264-9044-A05A-4B69D87A9E01}" presName="textparent_4" presStyleLbl="node1" presStyleIdx="0" presStyleCnt="0"/>
      <dgm:spPr/>
    </dgm:pt>
    <dgm:pt modelId="{FDFCC44D-E01D-784E-9236-3699C7BBAF49}" type="pres">
      <dgm:prSet presAssocID="{9A126D10-3264-9044-A05A-4B69D87A9E01}" presName="text_4" presStyleLbl="revTx" presStyleIdx="2" presStyleCnt="5" custScaleX="235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6CAA02-329B-E24B-AE1F-07DFB4A4EFA4}" type="pres">
      <dgm:prSet presAssocID="{FAD37AAA-369E-BA40-8688-624C1DEB365B}" presName="picture_5" presStyleCnt="0"/>
      <dgm:spPr/>
    </dgm:pt>
    <dgm:pt modelId="{0C114C48-C565-4C46-8ABB-FFEABB8F2DC3}" type="pres">
      <dgm:prSet presAssocID="{FAD37AAA-369E-BA40-8688-624C1DEB365B}" presName="pictureRepeatNode" presStyleLbl="alignImgPlace1" presStyleIdx="4" presStyleCnt="6"/>
      <dgm:spPr/>
      <dgm:t>
        <a:bodyPr/>
        <a:lstStyle/>
        <a:p>
          <a:endParaRPr lang="es-ES"/>
        </a:p>
      </dgm:t>
    </dgm:pt>
    <dgm:pt modelId="{68CE900B-6ACD-6A4B-9980-A23511DFF109}" type="pres">
      <dgm:prSet presAssocID="{ECF337E9-1746-7B4A-8883-FC4ACA70CBCB}" presName="line_5" presStyleLbl="parChTrans1D1" presStyleIdx="3" presStyleCnt="5"/>
      <dgm:spPr/>
    </dgm:pt>
    <dgm:pt modelId="{2B8C730B-998C-2844-90CF-7811A6636890}" type="pres">
      <dgm:prSet presAssocID="{ECF337E9-1746-7B4A-8883-FC4ACA70CBCB}" presName="textparent_5" presStyleLbl="node1" presStyleIdx="0" presStyleCnt="0"/>
      <dgm:spPr/>
    </dgm:pt>
    <dgm:pt modelId="{28C72607-6B1F-7F4C-A91C-957D5EC75812}" type="pres">
      <dgm:prSet presAssocID="{ECF337E9-1746-7B4A-8883-FC4ACA70CBCB}" presName="text_5" presStyleLbl="revTx" presStyleIdx="3" presStyleCnt="5" custScaleX="235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2A2C4-7BDE-41C6-864C-6620C61264E0}" type="pres">
      <dgm:prSet presAssocID="{33A337AA-0FFF-467A-89DC-B370B7F57811}" presName="picture_6" presStyleCnt="0"/>
      <dgm:spPr/>
    </dgm:pt>
    <dgm:pt modelId="{E33BDBA1-ADE0-4CB6-8BD2-5F50EEDED2D8}" type="pres">
      <dgm:prSet presAssocID="{33A337AA-0FFF-467A-89DC-B370B7F57811}" presName="pictureRepeatNode" presStyleLbl="alignImgPlace1" presStyleIdx="5" presStyleCnt="6"/>
      <dgm:spPr/>
      <dgm:t>
        <a:bodyPr/>
        <a:lstStyle/>
        <a:p>
          <a:endParaRPr lang="es-ES"/>
        </a:p>
      </dgm:t>
    </dgm:pt>
    <dgm:pt modelId="{478F9170-684A-4044-8B44-EC9AC4FE0899}" type="pres">
      <dgm:prSet presAssocID="{D39823DC-4B2E-48C2-A26F-63846855CB1F}" presName="line_6" presStyleLbl="parChTrans1D1" presStyleIdx="4" presStyleCnt="5"/>
      <dgm:spPr/>
    </dgm:pt>
    <dgm:pt modelId="{47BAFA63-66B0-44A8-84B1-0F2853081C79}" type="pres">
      <dgm:prSet presAssocID="{D39823DC-4B2E-48C2-A26F-63846855CB1F}" presName="textparent_6" presStyleLbl="node1" presStyleIdx="0" presStyleCnt="0"/>
      <dgm:spPr/>
    </dgm:pt>
    <dgm:pt modelId="{81E5DA8C-7D89-4867-8941-79BA931AF0A4}" type="pres">
      <dgm:prSet presAssocID="{D39823DC-4B2E-48C2-A26F-63846855CB1F}" presName="text_6" presStyleLbl="revTx" presStyleIdx="4" presStyleCnt="5" custScaleX="1655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74F667-9733-B741-90A9-0FD75A13AFEC}" type="presOf" srcId="{B6213EC4-EC0F-6F4D-B22C-42428A21D3ED}" destId="{88B9485A-C0B4-3643-8EF2-818C282B48FB}" srcOrd="0" destOrd="0" presId="urn:microsoft.com/office/officeart/2008/layout/CircularPictureCallout"/>
    <dgm:cxn modelId="{7D86C4FF-6042-4525-AA71-9C4143904F35}" srcId="{9DF72F17-F838-AC47-84D2-85D5B50B7A9A}" destId="{D39823DC-4B2E-48C2-A26F-63846855CB1F}" srcOrd="5" destOrd="0" parTransId="{0B96E362-B5A2-4669-BDD0-922AEBCB7680}" sibTransId="{33A337AA-0FFF-467A-89DC-B370B7F57811}"/>
    <dgm:cxn modelId="{5EB2C7EA-1AF0-5140-93D8-2001552D8E54}" type="presOf" srcId="{ECF337E9-1746-7B4A-8883-FC4ACA70CBCB}" destId="{28C72607-6B1F-7F4C-A91C-957D5EC75812}" srcOrd="0" destOrd="0" presId="urn:microsoft.com/office/officeart/2008/layout/CircularPictureCallout"/>
    <dgm:cxn modelId="{624FF635-BE7E-4B4D-9B8D-5B725F96E878}" srcId="{9DF72F17-F838-AC47-84D2-85D5B50B7A9A}" destId="{B6213EC4-EC0F-6F4D-B22C-42428A21D3ED}" srcOrd="0" destOrd="0" parTransId="{E6628C7D-3847-CA4E-B3D4-9BA52C0837F0}" sibTransId="{402DAC9D-0894-964B-ACCE-3AAA0AF0A609}"/>
    <dgm:cxn modelId="{63D85DCA-D65E-FB46-9517-7FE32615AE5D}" srcId="{9DF72F17-F838-AC47-84D2-85D5B50B7A9A}" destId="{9A126D10-3264-9044-A05A-4B69D87A9E01}" srcOrd="3" destOrd="0" parTransId="{4FCF9568-CF95-A445-BAAE-FF84E6EE7F10}" sibTransId="{E5F32C5C-97F5-9D41-891E-7732567139DF}"/>
    <dgm:cxn modelId="{EC18336C-F259-DE4D-ADFA-C2D4989EF6F9}" srcId="{9DF72F17-F838-AC47-84D2-85D5B50B7A9A}" destId="{ECF337E9-1746-7B4A-8883-FC4ACA70CBCB}" srcOrd="4" destOrd="0" parTransId="{BB35A02B-9DEF-8441-AFDC-D8E8F84B602D}" sibTransId="{FAD37AAA-369E-BA40-8688-624C1DEB365B}"/>
    <dgm:cxn modelId="{3F3214FF-3E43-0A47-B173-78D13A02CD20}" type="presOf" srcId="{9A126D10-3264-9044-A05A-4B69D87A9E01}" destId="{FDFCC44D-E01D-784E-9236-3699C7BBAF49}" srcOrd="0" destOrd="0" presId="urn:microsoft.com/office/officeart/2008/layout/CircularPictureCallout"/>
    <dgm:cxn modelId="{B38961FE-515F-F44B-A348-6AABADD8B1CD}" type="presOf" srcId="{64D78463-77CE-FE47-8722-18BDE906DBA2}" destId="{A46EC558-370F-EA41-9E81-BE267A16C7D7}" srcOrd="0" destOrd="0" presId="urn:microsoft.com/office/officeart/2008/layout/CircularPictureCallout"/>
    <dgm:cxn modelId="{51260E09-E14D-4B37-AC48-52B1830E7A9B}" type="presOf" srcId="{D39823DC-4B2E-48C2-A26F-63846855CB1F}" destId="{81E5DA8C-7D89-4867-8941-79BA931AF0A4}" srcOrd="0" destOrd="0" presId="urn:microsoft.com/office/officeart/2008/layout/CircularPictureCallout"/>
    <dgm:cxn modelId="{28E145B5-9EB8-F947-AF74-9F4AB9D497D2}" srcId="{9DF72F17-F838-AC47-84D2-85D5B50B7A9A}" destId="{BBF8B91D-D4D3-894D-95F7-1A486AA19BE6}" srcOrd="2" destOrd="0" parTransId="{D90F5186-A6FC-8347-A104-FE7C02A21557}" sibTransId="{8F08E1F5-3960-F648-8DA4-F694F5320A40}"/>
    <dgm:cxn modelId="{4D37D371-1E02-9243-A091-6431604F3598}" type="presOf" srcId="{F1B3ACE7-EC49-9348-8437-A7F0DE0A1EA7}" destId="{3C20C280-17E6-C14E-BD89-0F61839EB6E3}" srcOrd="0" destOrd="0" presId="urn:microsoft.com/office/officeart/2008/layout/CircularPictureCallout"/>
    <dgm:cxn modelId="{CC673339-4E1E-E141-B30B-4CDABB735490}" type="presOf" srcId="{E5F32C5C-97F5-9D41-891E-7732567139DF}" destId="{84C7B061-9D7C-A240-A96A-82460255B651}" srcOrd="0" destOrd="0" presId="urn:microsoft.com/office/officeart/2008/layout/CircularPictureCallout"/>
    <dgm:cxn modelId="{468178F2-4AA0-B34D-8F00-13D7A7C5A25E}" type="presOf" srcId="{FAD37AAA-369E-BA40-8688-624C1DEB365B}" destId="{0C114C48-C565-4C46-8ABB-FFEABB8F2DC3}" srcOrd="0" destOrd="0" presId="urn:microsoft.com/office/officeart/2008/layout/CircularPictureCallout"/>
    <dgm:cxn modelId="{C1655A16-4C66-8541-B96A-F0A1DF08ED86}" type="presOf" srcId="{402DAC9D-0894-964B-ACCE-3AAA0AF0A609}" destId="{5457B7A8-502A-9244-AE70-E6FAC2F0CB08}" srcOrd="0" destOrd="0" presId="urn:microsoft.com/office/officeart/2008/layout/CircularPictureCallout"/>
    <dgm:cxn modelId="{970845A2-CEC1-794F-8C0C-ED1E83CE59C5}" type="presOf" srcId="{BBF8B91D-D4D3-894D-95F7-1A486AA19BE6}" destId="{0CE0CE64-822E-BF40-9F3E-532E7EF336FE}" srcOrd="0" destOrd="0" presId="urn:microsoft.com/office/officeart/2008/layout/CircularPictureCallout"/>
    <dgm:cxn modelId="{AFD8C2E2-974D-3D40-A33E-ACE6BEF84467}" srcId="{9DF72F17-F838-AC47-84D2-85D5B50B7A9A}" destId="{64D78463-77CE-FE47-8722-18BDE906DBA2}" srcOrd="1" destOrd="0" parTransId="{E5426A9F-E8CB-FA4C-A2B8-E3964B4896DC}" sibTransId="{F1B3ACE7-EC49-9348-8437-A7F0DE0A1EA7}"/>
    <dgm:cxn modelId="{A93C050C-18C1-437A-B16B-9D04D55D2DF2}" type="presOf" srcId="{33A337AA-0FFF-467A-89DC-B370B7F57811}" destId="{E33BDBA1-ADE0-4CB6-8BD2-5F50EEDED2D8}" srcOrd="0" destOrd="0" presId="urn:microsoft.com/office/officeart/2008/layout/CircularPictureCallout"/>
    <dgm:cxn modelId="{35FA6728-5B71-9E47-8B71-5AB1B2F42679}" type="presOf" srcId="{8F08E1F5-3960-F648-8DA4-F694F5320A40}" destId="{8AE48461-214A-8E48-AC57-DAE372B22C5B}" srcOrd="0" destOrd="0" presId="urn:microsoft.com/office/officeart/2008/layout/CircularPictureCallout"/>
    <dgm:cxn modelId="{D5C6830C-C1A5-7E45-983E-B8E5496F097A}" type="presOf" srcId="{9DF72F17-F838-AC47-84D2-85D5B50B7A9A}" destId="{AC9C8FB7-2885-884A-8D97-A09198D2E7CF}" srcOrd="0" destOrd="0" presId="urn:microsoft.com/office/officeart/2008/layout/CircularPictureCallout"/>
    <dgm:cxn modelId="{FC64E574-9A34-3540-8ABF-0C9903AE5704}" type="presParOf" srcId="{AC9C8FB7-2885-884A-8D97-A09198D2E7CF}" destId="{0ED07D52-89DC-A34E-97F7-3200B054200B}" srcOrd="0" destOrd="0" presId="urn:microsoft.com/office/officeart/2008/layout/CircularPictureCallout"/>
    <dgm:cxn modelId="{935139D0-CFCA-6C49-9E72-4D2500FD9DD4}" type="presParOf" srcId="{0ED07D52-89DC-A34E-97F7-3200B054200B}" destId="{74CA495B-FF4A-DA44-91BC-180CE233D1D8}" srcOrd="0" destOrd="0" presId="urn:microsoft.com/office/officeart/2008/layout/CircularPictureCallout"/>
    <dgm:cxn modelId="{112757C6-1645-1A4E-B3EB-ACC345D9CE7D}" type="presParOf" srcId="{74CA495B-FF4A-DA44-91BC-180CE233D1D8}" destId="{5457B7A8-502A-9244-AE70-E6FAC2F0CB08}" srcOrd="0" destOrd="0" presId="urn:microsoft.com/office/officeart/2008/layout/CircularPictureCallout"/>
    <dgm:cxn modelId="{C9E12B8E-D42B-AD4A-8167-F1D48473E73F}" type="presParOf" srcId="{0ED07D52-89DC-A34E-97F7-3200B054200B}" destId="{88B9485A-C0B4-3643-8EF2-818C282B48FB}" srcOrd="1" destOrd="0" presId="urn:microsoft.com/office/officeart/2008/layout/CircularPictureCallout"/>
    <dgm:cxn modelId="{BAFBE2F3-6D5F-C04B-A7F9-FF6E4E43A8A9}" type="presParOf" srcId="{0ED07D52-89DC-A34E-97F7-3200B054200B}" destId="{5D902330-083E-6B4C-8953-1B369E094DED}" srcOrd="2" destOrd="0" presId="urn:microsoft.com/office/officeart/2008/layout/CircularPictureCallout"/>
    <dgm:cxn modelId="{AEA7DF69-87DA-5F4E-8C18-D58FC2F40997}" type="presParOf" srcId="{5D902330-083E-6B4C-8953-1B369E094DED}" destId="{3C20C280-17E6-C14E-BD89-0F61839EB6E3}" srcOrd="0" destOrd="0" presId="urn:microsoft.com/office/officeart/2008/layout/CircularPictureCallout"/>
    <dgm:cxn modelId="{85E5EBFB-E5A2-6546-9290-EC6FB55AFE40}" type="presParOf" srcId="{0ED07D52-89DC-A34E-97F7-3200B054200B}" destId="{A9EE26A0-5F5A-7E47-9871-2A074288B37E}" srcOrd="3" destOrd="0" presId="urn:microsoft.com/office/officeart/2008/layout/CircularPictureCallout"/>
    <dgm:cxn modelId="{92E422D0-FD7F-8D47-9ABC-C3AF8C3A18F3}" type="presParOf" srcId="{0ED07D52-89DC-A34E-97F7-3200B054200B}" destId="{570AAE99-1997-EF47-A67B-91D147CF28AD}" srcOrd="4" destOrd="0" presId="urn:microsoft.com/office/officeart/2008/layout/CircularPictureCallout"/>
    <dgm:cxn modelId="{AC1C296E-8A79-C144-AF3C-40EE4D69CF9E}" type="presParOf" srcId="{570AAE99-1997-EF47-A67B-91D147CF28AD}" destId="{A46EC558-370F-EA41-9E81-BE267A16C7D7}" srcOrd="0" destOrd="0" presId="urn:microsoft.com/office/officeart/2008/layout/CircularPictureCallout"/>
    <dgm:cxn modelId="{F33DBEB1-2F9F-9E47-8416-8D8F258252B5}" type="presParOf" srcId="{0ED07D52-89DC-A34E-97F7-3200B054200B}" destId="{251E8BFD-F0F4-2C48-8AE4-F93CFF7BFAD0}" srcOrd="5" destOrd="0" presId="urn:microsoft.com/office/officeart/2008/layout/CircularPictureCallout"/>
    <dgm:cxn modelId="{DBC23879-F3FA-8E40-B489-1B3B7B9B2FAD}" type="presParOf" srcId="{251E8BFD-F0F4-2C48-8AE4-F93CFF7BFAD0}" destId="{8AE48461-214A-8E48-AC57-DAE372B22C5B}" srcOrd="0" destOrd="0" presId="urn:microsoft.com/office/officeart/2008/layout/CircularPictureCallout"/>
    <dgm:cxn modelId="{72BBAD14-4D27-7B4E-B62C-A477C1F78B1E}" type="presParOf" srcId="{0ED07D52-89DC-A34E-97F7-3200B054200B}" destId="{2D853C3E-BF21-124B-B479-11B3A7AC1AF0}" srcOrd="6" destOrd="0" presId="urn:microsoft.com/office/officeart/2008/layout/CircularPictureCallout"/>
    <dgm:cxn modelId="{4532D5FE-4CAC-4346-89B5-08981723B82D}" type="presParOf" srcId="{0ED07D52-89DC-A34E-97F7-3200B054200B}" destId="{1AE7AFED-2C45-DD46-BA12-2949E9E7942E}" srcOrd="7" destOrd="0" presId="urn:microsoft.com/office/officeart/2008/layout/CircularPictureCallout"/>
    <dgm:cxn modelId="{B7343314-29B0-C64E-935E-31B3CF8FDE32}" type="presParOf" srcId="{1AE7AFED-2C45-DD46-BA12-2949E9E7942E}" destId="{0CE0CE64-822E-BF40-9F3E-532E7EF336FE}" srcOrd="0" destOrd="0" presId="urn:microsoft.com/office/officeart/2008/layout/CircularPictureCallout"/>
    <dgm:cxn modelId="{494DF0AD-952B-0744-B756-ABE3FDF8EA4D}" type="presParOf" srcId="{0ED07D52-89DC-A34E-97F7-3200B054200B}" destId="{BC2A809E-235E-5643-8217-44A5070CBC4F}" srcOrd="8" destOrd="0" presId="urn:microsoft.com/office/officeart/2008/layout/CircularPictureCallout"/>
    <dgm:cxn modelId="{2877D7D2-36AA-DC4F-9032-7DFE58142AC9}" type="presParOf" srcId="{BC2A809E-235E-5643-8217-44A5070CBC4F}" destId="{84C7B061-9D7C-A240-A96A-82460255B651}" srcOrd="0" destOrd="0" presId="urn:microsoft.com/office/officeart/2008/layout/CircularPictureCallout"/>
    <dgm:cxn modelId="{81C92B1C-6D8C-BD48-A3EE-8A6FA0A22C7B}" type="presParOf" srcId="{0ED07D52-89DC-A34E-97F7-3200B054200B}" destId="{7A62E4C6-AB68-E64D-B1A3-B897F3FD5C7A}" srcOrd="9" destOrd="0" presId="urn:microsoft.com/office/officeart/2008/layout/CircularPictureCallout"/>
    <dgm:cxn modelId="{FF9446E3-C292-C94C-89A3-F26CD0084C62}" type="presParOf" srcId="{0ED07D52-89DC-A34E-97F7-3200B054200B}" destId="{4061FB86-2108-664F-B740-55D33D3A4FB2}" srcOrd="10" destOrd="0" presId="urn:microsoft.com/office/officeart/2008/layout/CircularPictureCallout"/>
    <dgm:cxn modelId="{13DEE7F8-0659-6441-8AD9-D3DBD1488634}" type="presParOf" srcId="{4061FB86-2108-664F-B740-55D33D3A4FB2}" destId="{FDFCC44D-E01D-784E-9236-3699C7BBAF49}" srcOrd="0" destOrd="0" presId="urn:microsoft.com/office/officeart/2008/layout/CircularPictureCallout"/>
    <dgm:cxn modelId="{F6D993DC-4655-A742-8AD0-FA240307413F}" type="presParOf" srcId="{0ED07D52-89DC-A34E-97F7-3200B054200B}" destId="{A86CAA02-329B-E24B-AE1F-07DFB4A4EFA4}" srcOrd="11" destOrd="0" presId="urn:microsoft.com/office/officeart/2008/layout/CircularPictureCallout"/>
    <dgm:cxn modelId="{CA0D08EB-4899-F64E-AED8-053B7C9195D4}" type="presParOf" srcId="{A86CAA02-329B-E24B-AE1F-07DFB4A4EFA4}" destId="{0C114C48-C565-4C46-8ABB-FFEABB8F2DC3}" srcOrd="0" destOrd="0" presId="urn:microsoft.com/office/officeart/2008/layout/CircularPictureCallout"/>
    <dgm:cxn modelId="{99B02205-0316-054A-A4FB-00AAE0D361A7}" type="presParOf" srcId="{0ED07D52-89DC-A34E-97F7-3200B054200B}" destId="{68CE900B-6ACD-6A4B-9980-A23511DFF109}" srcOrd="12" destOrd="0" presId="urn:microsoft.com/office/officeart/2008/layout/CircularPictureCallout"/>
    <dgm:cxn modelId="{C309FB56-40CE-C34C-8110-41B74F9A82AE}" type="presParOf" srcId="{0ED07D52-89DC-A34E-97F7-3200B054200B}" destId="{2B8C730B-998C-2844-90CF-7811A6636890}" srcOrd="13" destOrd="0" presId="urn:microsoft.com/office/officeart/2008/layout/CircularPictureCallout"/>
    <dgm:cxn modelId="{1AFE21AC-C010-D84A-AC22-5FF76E93F3F3}" type="presParOf" srcId="{2B8C730B-998C-2844-90CF-7811A6636890}" destId="{28C72607-6B1F-7F4C-A91C-957D5EC75812}" srcOrd="0" destOrd="0" presId="urn:microsoft.com/office/officeart/2008/layout/CircularPictureCallout"/>
    <dgm:cxn modelId="{7B4DA911-0C06-43D6-9E15-BAE4C59D9429}" type="presParOf" srcId="{0ED07D52-89DC-A34E-97F7-3200B054200B}" destId="{5022A2C4-7BDE-41C6-864C-6620C61264E0}" srcOrd="14" destOrd="0" presId="urn:microsoft.com/office/officeart/2008/layout/CircularPictureCallout"/>
    <dgm:cxn modelId="{F60CDC1E-BFD2-443A-8F86-B3FCF298C82D}" type="presParOf" srcId="{5022A2C4-7BDE-41C6-864C-6620C61264E0}" destId="{E33BDBA1-ADE0-4CB6-8BD2-5F50EEDED2D8}" srcOrd="0" destOrd="0" presId="urn:microsoft.com/office/officeart/2008/layout/CircularPictureCallout"/>
    <dgm:cxn modelId="{F44A2964-329A-4795-8BE2-8A58A0AE08A1}" type="presParOf" srcId="{0ED07D52-89DC-A34E-97F7-3200B054200B}" destId="{478F9170-684A-4044-8B44-EC9AC4FE0899}" srcOrd="15" destOrd="0" presId="urn:microsoft.com/office/officeart/2008/layout/CircularPictureCallout"/>
    <dgm:cxn modelId="{6D328D37-E9A5-4504-BF9B-95124AB47C5C}" type="presParOf" srcId="{0ED07D52-89DC-A34E-97F7-3200B054200B}" destId="{47BAFA63-66B0-44A8-84B1-0F2853081C79}" srcOrd="16" destOrd="0" presId="urn:microsoft.com/office/officeart/2008/layout/CircularPictureCallout"/>
    <dgm:cxn modelId="{37820A2A-455B-400C-A4E4-EF6596ABD6AB}" type="presParOf" srcId="{47BAFA63-66B0-44A8-84B1-0F2853081C79}" destId="{81E5DA8C-7D89-4867-8941-79BA931AF0A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E6792-F1C6-4518-B260-0800A5F545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1BACA0-217F-42BB-898C-72CB5A6328DB}">
      <dgm:prSet phldrT="[Texto]"/>
      <dgm:spPr/>
      <dgm:t>
        <a:bodyPr/>
        <a:lstStyle/>
        <a:p>
          <a:r>
            <a:rPr lang="en-US" noProof="0" dirty="0" smtClean="0"/>
            <a:t>II</a:t>
          </a:r>
          <a:r>
            <a:rPr lang="en-US" noProof="0" dirty="0" smtClean="0"/>
            <a:t>. HYDROLOGIC CHARACTERIZATION</a:t>
          </a:r>
          <a:endParaRPr lang="en-US" noProof="0" dirty="0"/>
        </a:p>
      </dgm:t>
    </dgm:pt>
    <dgm:pt modelId="{91627813-C2D8-44CB-959A-4CF96A4ECCFB}" type="parTrans" cxnId="{F60E7606-B9EF-48FF-B459-FC251B8765B7}">
      <dgm:prSet/>
      <dgm:spPr/>
      <dgm:t>
        <a:bodyPr/>
        <a:lstStyle/>
        <a:p>
          <a:endParaRPr lang="es-CO"/>
        </a:p>
      </dgm:t>
    </dgm:pt>
    <dgm:pt modelId="{611FC3C9-97FC-4C5D-943C-10D9B7696831}" type="sibTrans" cxnId="{F60E7606-B9EF-48FF-B459-FC251B8765B7}">
      <dgm:prSet/>
      <dgm:spPr/>
      <dgm:t>
        <a:bodyPr/>
        <a:lstStyle/>
        <a:p>
          <a:endParaRPr lang="es-CO"/>
        </a:p>
      </dgm:t>
    </dgm:pt>
    <dgm:pt modelId="{1D2B312A-D0F4-4532-8B81-9C04E0A3ED36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Hydrological</a:t>
          </a:r>
          <a:r>
            <a:rPr lang="es-CO" dirty="0" smtClean="0"/>
            <a:t> </a:t>
          </a:r>
          <a:r>
            <a:rPr lang="en-US" noProof="0" dirty="0" smtClean="0"/>
            <a:t>modeling</a:t>
          </a:r>
          <a:endParaRPr lang="en-US" noProof="0" dirty="0"/>
        </a:p>
      </dgm:t>
    </dgm:pt>
    <dgm:pt modelId="{4FB7C313-CBC5-4C73-8D43-1AF4586013B6}" type="parTrans" cxnId="{F5629AD6-67A4-4936-BC1C-E32CCDD61269}">
      <dgm:prSet/>
      <dgm:spPr/>
      <dgm:t>
        <a:bodyPr/>
        <a:lstStyle/>
        <a:p>
          <a:endParaRPr lang="es-CO"/>
        </a:p>
      </dgm:t>
    </dgm:pt>
    <dgm:pt modelId="{E37E9E7B-FC5F-4F25-9E29-F0AEFC20DE78}" type="sibTrans" cxnId="{F5629AD6-67A4-4936-BC1C-E32CCDD61269}">
      <dgm:prSet/>
      <dgm:spPr/>
      <dgm:t>
        <a:bodyPr/>
        <a:lstStyle/>
        <a:p>
          <a:endParaRPr lang="es-CO"/>
        </a:p>
      </dgm:t>
    </dgm:pt>
    <dgm:pt modelId="{DD9E8D19-3F53-45DA-A5F9-7648B26A6382}">
      <dgm:prSet phldrT="[Texto]"/>
      <dgm:spPr/>
      <dgm:t>
        <a:bodyPr/>
        <a:lstStyle/>
        <a:p>
          <a:r>
            <a:rPr lang="en-US" noProof="0" dirty="0" smtClean="0"/>
            <a:t>III</a:t>
          </a:r>
          <a:r>
            <a:rPr lang="en-US" noProof="0" dirty="0" smtClean="0"/>
            <a:t>. SPATIOTEMPORAL ANALYSIS</a:t>
          </a:r>
          <a:endParaRPr lang="en-US" noProof="0" dirty="0"/>
        </a:p>
      </dgm:t>
    </dgm:pt>
    <dgm:pt modelId="{4568705D-4E1E-4DD8-8CAE-34B22EDDE1F8}" type="parTrans" cxnId="{45B8AA14-F61B-43F1-A2C7-5F9CD6FD3778}">
      <dgm:prSet/>
      <dgm:spPr/>
      <dgm:t>
        <a:bodyPr/>
        <a:lstStyle/>
        <a:p>
          <a:endParaRPr lang="es-CO"/>
        </a:p>
      </dgm:t>
    </dgm:pt>
    <dgm:pt modelId="{6D33BC85-5998-4757-BD64-1BC4E43BBB23}" type="sibTrans" cxnId="{45B8AA14-F61B-43F1-A2C7-5F9CD6FD3778}">
      <dgm:prSet/>
      <dgm:spPr/>
      <dgm:t>
        <a:bodyPr/>
        <a:lstStyle/>
        <a:p>
          <a:endParaRPr lang="es-CO"/>
        </a:p>
      </dgm:t>
    </dgm:pt>
    <dgm:pt modelId="{66D27C4D-12AE-43C1-A957-3F8F61A27861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n-US" noProof="0" dirty="0" smtClean="0"/>
            <a:t>Non-contiguous drought area analysis (NCDA)</a:t>
          </a:r>
          <a:endParaRPr lang="en-US" noProof="0" dirty="0"/>
        </a:p>
      </dgm:t>
    </dgm:pt>
    <dgm:pt modelId="{17BD05E9-EC83-4946-87A8-CBD0B2EC7E1D}" type="parTrans" cxnId="{C404DCF7-16AB-49CD-B9B2-BC4C6C1A2880}">
      <dgm:prSet/>
      <dgm:spPr/>
      <dgm:t>
        <a:bodyPr/>
        <a:lstStyle/>
        <a:p>
          <a:endParaRPr lang="es-CO"/>
        </a:p>
      </dgm:t>
    </dgm:pt>
    <dgm:pt modelId="{18143956-B4F3-4C1E-8F43-828A7C9474BF}" type="sibTrans" cxnId="{C404DCF7-16AB-49CD-B9B2-BC4C6C1A2880}">
      <dgm:prSet/>
      <dgm:spPr/>
      <dgm:t>
        <a:bodyPr/>
        <a:lstStyle/>
        <a:p>
          <a:endParaRPr lang="es-CO"/>
        </a:p>
      </dgm:t>
    </dgm:pt>
    <dgm:pt modelId="{15F71F01-13E8-49E6-AFB9-69729D0672A6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Contiguous drought area analysis</a:t>
          </a:r>
          <a:r>
            <a:rPr lang="es-ES" dirty="0" smtClean="0"/>
            <a:t> </a:t>
          </a:r>
          <a:r>
            <a:rPr lang="es-CO" dirty="0" smtClean="0"/>
            <a:t>(</a:t>
          </a:r>
          <a:r>
            <a:rPr lang="en-US" noProof="0" dirty="0" smtClean="0"/>
            <a:t>CDA</a:t>
          </a:r>
          <a:r>
            <a:rPr lang="es-CO" dirty="0" smtClean="0"/>
            <a:t>)</a:t>
          </a:r>
          <a:endParaRPr lang="es-CO" dirty="0"/>
        </a:p>
      </dgm:t>
    </dgm:pt>
    <dgm:pt modelId="{6F19891F-52BA-4979-9B1B-A9CB20FFC09A}" type="parTrans" cxnId="{FFF4B463-0C13-4F81-9EA7-15570BFCC6ED}">
      <dgm:prSet/>
      <dgm:spPr/>
      <dgm:t>
        <a:bodyPr/>
        <a:lstStyle/>
        <a:p>
          <a:endParaRPr lang="es-CO"/>
        </a:p>
      </dgm:t>
    </dgm:pt>
    <dgm:pt modelId="{B6A3299C-6709-49DE-B75F-60093AA8684D}" type="sibTrans" cxnId="{FFF4B463-0C13-4F81-9EA7-15570BFCC6ED}">
      <dgm:prSet/>
      <dgm:spPr/>
      <dgm:t>
        <a:bodyPr/>
        <a:lstStyle/>
        <a:p>
          <a:endParaRPr lang="es-CO"/>
        </a:p>
      </dgm:t>
    </dgm:pt>
    <dgm:pt modelId="{68700962-D001-473B-A848-7560F344644F}">
      <dgm:prSet phldrT="[Texto]"/>
      <dgm:spPr/>
      <dgm:t>
        <a:bodyPr/>
        <a:lstStyle/>
        <a:p>
          <a:r>
            <a:rPr lang="en-US" noProof="0" dirty="0" smtClean="0"/>
            <a:t>IV. </a:t>
          </a:r>
          <a:r>
            <a:rPr lang="en-US" noProof="0" dirty="0" smtClean="0"/>
            <a:t>ANALYSIS AND RESULTS</a:t>
          </a:r>
          <a:endParaRPr lang="en-US" noProof="0" dirty="0"/>
        </a:p>
      </dgm:t>
    </dgm:pt>
    <dgm:pt modelId="{5EE6C788-31EA-40B4-B6FD-CAED761E0A2A}" type="parTrans" cxnId="{2CF1E15F-0174-400E-8544-64B9E6C99043}">
      <dgm:prSet/>
      <dgm:spPr/>
      <dgm:t>
        <a:bodyPr/>
        <a:lstStyle/>
        <a:p>
          <a:endParaRPr lang="es-CO"/>
        </a:p>
      </dgm:t>
    </dgm:pt>
    <dgm:pt modelId="{B244F9EB-16D2-40CD-B0A8-0F2F61DCED76}" type="sibTrans" cxnId="{2CF1E15F-0174-400E-8544-64B9E6C99043}">
      <dgm:prSet/>
      <dgm:spPr/>
      <dgm:t>
        <a:bodyPr/>
        <a:lstStyle/>
        <a:p>
          <a:endParaRPr lang="es-CO"/>
        </a:p>
      </dgm:t>
    </dgm:pt>
    <dgm:pt modelId="{01B4D274-62E8-47A4-9440-C92CEF7C263B}">
      <dgm:prSet phldrT="[Texto]"/>
      <dgm:spPr/>
      <dgm:t>
        <a:bodyPr/>
        <a:lstStyle/>
        <a:p>
          <a:r>
            <a:rPr lang="en-US" noProof="0" dirty="0" smtClean="0"/>
            <a:t>I. DATA COLLECTION</a:t>
          </a:r>
          <a:endParaRPr lang="en-US" noProof="0" dirty="0"/>
        </a:p>
      </dgm:t>
    </dgm:pt>
    <dgm:pt modelId="{078B003E-1EBE-47FB-B9DD-105DABF64D7C}" type="parTrans" cxnId="{19B51649-87A9-445D-9472-66FCC044607C}">
      <dgm:prSet/>
      <dgm:spPr/>
      <dgm:t>
        <a:bodyPr/>
        <a:lstStyle/>
        <a:p>
          <a:endParaRPr lang="es-ES"/>
        </a:p>
      </dgm:t>
    </dgm:pt>
    <dgm:pt modelId="{96E9C00B-7F8C-4742-AFCF-AF1EF87127E5}" type="sibTrans" cxnId="{19B51649-87A9-445D-9472-66FCC044607C}">
      <dgm:prSet/>
      <dgm:spPr/>
      <dgm:t>
        <a:bodyPr/>
        <a:lstStyle/>
        <a:p>
          <a:endParaRPr lang="es-ES"/>
        </a:p>
      </dgm:t>
    </dgm:pt>
    <dgm:pt modelId="{15E4222B-2CD4-45A5-BAEE-7F8E2F81B5C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Satellite meteorological data (CHIRPS and ERA-INTERIM)</a:t>
          </a:r>
          <a:endParaRPr lang="en-US" noProof="0" dirty="0"/>
        </a:p>
      </dgm:t>
    </dgm:pt>
    <dgm:pt modelId="{C3FACBBB-72BD-4F37-B3B3-B7A517267DFB}" type="parTrans" cxnId="{89F40E4A-1F20-40B9-A0E2-9D5D950E6479}">
      <dgm:prSet/>
      <dgm:spPr/>
      <dgm:t>
        <a:bodyPr/>
        <a:lstStyle/>
        <a:p>
          <a:endParaRPr lang="es-ES"/>
        </a:p>
      </dgm:t>
    </dgm:pt>
    <dgm:pt modelId="{1AC0CDBE-203D-402A-9014-0602AD927363}" type="sibTrans" cxnId="{89F40E4A-1F20-40B9-A0E2-9D5D950E6479}">
      <dgm:prSet/>
      <dgm:spPr/>
      <dgm:t>
        <a:bodyPr/>
        <a:lstStyle/>
        <a:p>
          <a:endParaRPr lang="es-ES"/>
        </a:p>
      </dgm:t>
    </dgm:pt>
    <dgm:pt modelId="{DF515F5E-4EC4-4209-8E92-3DBA5E0F12D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Lake data</a:t>
          </a:r>
          <a:endParaRPr lang="en-US" noProof="0" dirty="0"/>
        </a:p>
      </dgm:t>
    </dgm:pt>
    <dgm:pt modelId="{85FBDA9C-2A39-40DF-B865-C3CF946B19A2}" type="parTrans" cxnId="{EE8E9220-39DF-43B3-AA51-31A3064BDC5A}">
      <dgm:prSet/>
      <dgm:spPr/>
      <dgm:t>
        <a:bodyPr/>
        <a:lstStyle/>
        <a:p>
          <a:endParaRPr lang="es-ES"/>
        </a:p>
      </dgm:t>
    </dgm:pt>
    <dgm:pt modelId="{A154BAE9-8014-436F-A068-42F816B95097}" type="sibTrans" cxnId="{EE8E9220-39DF-43B3-AA51-31A3064BDC5A}">
      <dgm:prSet/>
      <dgm:spPr/>
      <dgm:t>
        <a:bodyPr/>
        <a:lstStyle/>
        <a:p>
          <a:endParaRPr lang="es-ES"/>
        </a:p>
      </dgm:t>
    </dgm:pt>
    <dgm:pt modelId="{29FEDFA0-8268-41F2-B284-FC83A3FF299F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en-US" noProof="0" dirty="0" smtClean="0"/>
            <a:t>Drought index calculation</a:t>
          </a:r>
          <a:endParaRPr lang="en-US" noProof="0" dirty="0"/>
        </a:p>
      </dgm:t>
    </dgm:pt>
    <dgm:pt modelId="{A7EEE12D-5251-4142-93AE-1FE6771DE2AA}" type="parTrans" cxnId="{0FBF5F5D-9FBA-4744-A686-54E9F9F8BAE9}">
      <dgm:prSet/>
      <dgm:spPr/>
      <dgm:t>
        <a:bodyPr/>
        <a:lstStyle/>
        <a:p>
          <a:endParaRPr lang="es-ES"/>
        </a:p>
      </dgm:t>
    </dgm:pt>
    <dgm:pt modelId="{10E09D83-23FE-4DB1-849F-DEE633C2286D}" type="sibTrans" cxnId="{0FBF5F5D-9FBA-4744-A686-54E9F9F8BAE9}">
      <dgm:prSet/>
      <dgm:spPr/>
      <dgm:t>
        <a:bodyPr/>
        <a:lstStyle/>
        <a:p>
          <a:endParaRPr lang="es-ES"/>
        </a:p>
      </dgm:t>
    </dgm:pt>
    <dgm:pt modelId="{FD9A96C3-089A-4457-9ED8-6051CA881775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Drought characterization in duration and severity</a:t>
          </a:r>
          <a:endParaRPr lang="es-CO" dirty="0"/>
        </a:p>
      </dgm:t>
    </dgm:pt>
    <dgm:pt modelId="{733B369A-9D00-4899-A0C5-DDD978EC501F}" type="parTrans" cxnId="{6B8F1F92-FA23-4332-B2D7-A96C889EF992}">
      <dgm:prSet/>
      <dgm:spPr/>
      <dgm:t>
        <a:bodyPr/>
        <a:lstStyle/>
        <a:p>
          <a:endParaRPr lang="es-ES"/>
        </a:p>
      </dgm:t>
    </dgm:pt>
    <dgm:pt modelId="{03114184-D590-4832-BE03-58D703BD221F}" type="sibTrans" cxnId="{6B8F1F92-FA23-4332-B2D7-A96C889EF992}">
      <dgm:prSet/>
      <dgm:spPr/>
      <dgm:t>
        <a:bodyPr/>
        <a:lstStyle/>
        <a:p>
          <a:endParaRPr lang="es-ES"/>
        </a:p>
      </dgm:t>
    </dgm:pt>
    <dgm:pt modelId="{D0050847-7D03-41BF-9349-0F85C34ADF7A}" type="pres">
      <dgm:prSet presAssocID="{868E6792-F1C6-4518-B260-0800A5F54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7BA3B27-CF65-4326-A25E-C07947B74AC7}" type="pres">
      <dgm:prSet presAssocID="{01B4D274-62E8-47A4-9440-C92CEF7C263B}" presName="root" presStyleCnt="0"/>
      <dgm:spPr/>
    </dgm:pt>
    <dgm:pt modelId="{C14C9929-57B9-4ED2-B011-E1061B5E1131}" type="pres">
      <dgm:prSet presAssocID="{01B4D274-62E8-47A4-9440-C92CEF7C263B}" presName="rootComposite" presStyleCnt="0"/>
      <dgm:spPr/>
    </dgm:pt>
    <dgm:pt modelId="{8123C87E-7377-4DCA-8AB3-CF828ADBC864}" type="pres">
      <dgm:prSet presAssocID="{01B4D274-62E8-47A4-9440-C92CEF7C263B}" presName="rootText" presStyleLbl="node1" presStyleIdx="0" presStyleCnt="4"/>
      <dgm:spPr/>
      <dgm:t>
        <a:bodyPr/>
        <a:lstStyle/>
        <a:p>
          <a:endParaRPr lang="es-ES"/>
        </a:p>
      </dgm:t>
    </dgm:pt>
    <dgm:pt modelId="{61765F2B-D673-48B7-8B37-E617EC7E9D95}" type="pres">
      <dgm:prSet presAssocID="{01B4D274-62E8-47A4-9440-C92CEF7C263B}" presName="rootConnector" presStyleLbl="node1" presStyleIdx="0" presStyleCnt="4"/>
      <dgm:spPr/>
      <dgm:t>
        <a:bodyPr/>
        <a:lstStyle/>
        <a:p>
          <a:endParaRPr lang="es-ES"/>
        </a:p>
      </dgm:t>
    </dgm:pt>
    <dgm:pt modelId="{19EA8FC9-A138-4FCC-8572-B9CD0F41F318}" type="pres">
      <dgm:prSet presAssocID="{01B4D274-62E8-47A4-9440-C92CEF7C263B}" presName="childShape" presStyleCnt="0"/>
      <dgm:spPr/>
    </dgm:pt>
    <dgm:pt modelId="{C76F1487-1B33-4B31-8340-1CE782C532AD}" type="pres">
      <dgm:prSet presAssocID="{C3FACBBB-72BD-4F37-B3B3-B7A517267DFB}" presName="Name13" presStyleLbl="parChTrans1D2" presStyleIdx="0" presStyleCnt="7"/>
      <dgm:spPr/>
    </dgm:pt>
    <dgm:pt modelId="{791728F4-A7CE-45BF-8AEF-4287BD33B377}" type="pres">
      <dgm:prSet presAssocID="{15E4222B-2CD4-45A5-BAEE-7F8E2F81B5C9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29CEB-B35A-4383-8B43-31D0328C3736}" type="pres">
      <dgm:prSet presAssocID="{85FBDA9C-2A39-40DF-B865-C3CF946B19A2}" presName="Name13" presStyleLbl="parChTrans1D2" presStyleIdx="1" presStyleCnt="7"/>
      <dgm:spPr/>
    </dgm:pt>
    <dgm:pt modelId="{36D83EAE-1697-4232-826D-8C11EBF64EED}" type="pres">
      <dgm:prSet presAssocID="{DF515F5E-4EC4-4209-8E92-3DBA5E0F12DA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5BB2B-75C4-4545-818F-EC664FD08547}" type="pres">
      <dgm:prSet presAssocID="{F51BACA0-217F-42BB-898C-72CB5A6328DB}" presName="root" presStyleCnt="0"/>
      <dgm:spPr/>
    </dgm:pt>
    <dgm:pt modelId="{62D509FA-DC45-485E-BDE2-660E4FAD367E}" type="pres">
      <dgm:prSet presAssocID="{F51BACA0-217F-42BB-898C-72CB5A6328DB}" presName="rootComposite" presStyleCnt="0"/>
      <dgm:spPr/>
    </dgm:pt>
    <dgm:pt modelId="{8DDBCCD1-F141-40DB-B6DF-868A7E6037BB}" type="pres">
      <dgm:prSet presAssocID="{F51BACA0-217F-42BB-898C-72CB5A6328DB}" presName="rootText" presStyleLbl="node1" presStyleIdx="1" presStyleCnt="4" custScaleX="137554"/>
      <dgm:spPr/>
      <dgm:t>
        <a:bodyPr/>
        <a:lstStyle/>
        <a:p>
          <a:endParaRPr lang="es-ES"/>
        </a:p>
      </dgm:t>
    </dgm:pt>
    <dgm:pt modelId="{904BDC07-0A71-49CC-B75F-AC84EF643CF5}" type="pres">
      <dgm:prSet presAssocID="{F51BACA0-217F-42BB-898C-72CB5A6328DB}" presName="rootConnector" presStyleLbl="node1" presStyleIdx="1" presStyleCnt="4"/>
      <dgm:spPr/>
      <dgm:t>
        <a:bodyPr/>
        <a:lstStyle/>
        <a:p>
          <a:endParaRPr lang="es-ES"/>
        </a:p>
      </dgm:t>
    </dgm:pt>
    <dgm:pt modelId="{14724425-F8B6-46FB-8A6A-7A60811928B3}" type="pres">
      <dgm:prSet presAssocID="{F51BACA0-217F-42BB-898C-72CB5A6328DB}" presName="childShape" presStyleCnt="0"/>
      <dgm:spPr/>
    </dgm:pt>
    <dgm:pt modelId="{F1D2DF3C-B5BD-41C9-AC1C-6FE67899EA86}" type="pres">
      <dgm:prSet presAssocID="{4FB7C313-CBC5-4C73-8D43-1AF4586013B6}" presName="Name13" presStyleLbl="parChTrans1D2" presStyleIdx="2" presStyleCnt="7"/>
      <dgm:spPr/>
      <dgm:t>
        <a:bodyPr/>
        <a:lstStyle/>
        <a:p>
          <a:endParaRPr lang="es-ES"/>
        </a:p>
      </dgm:t>
    </dgm:pt>
    <dgm:pt modelId="{0C130AA6-8D77-4A09-AAEF-01770E7F7FC6}" type="pres">
      <dgm:prSet presAssocID="{1D2B312A-D0F4-4532-8B81-9C04E0A3ED36}" presName="childText" presStyleLbl="bgAcc1" presStyleIdx="2" presStyleCnt="7" custScaleX="144200" custScaleY="69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EAF67-998C-4520-AA55-BE72AA0B4AB5}" type="pres">
      <dgm:prSet presAssocID="{DD9E8D19-3F53-45DA-A5F9-7648B26A6382}" presName="root" presStyleCnt="0"/>
      <dgm:spPr/>
    </dgm:pt>
    <dgm:pt modelId="{99E09F18-7DE9-450B-A8C7-827243E41A92}" type="pres">
      <dgm:prSet presAssocID="{DD9E8D19-3F53-45DA-A5F9-7648B26A6382}" presName="rootComposite" presStyleCnt="0"/>
      <dgm:spPr/>
    </dgm:pt>
    <dgm:pt modelId="{7ACDEE6D-D105-4B62-8B48-9697C1FC45E9}" type="pres">
      <dgm:prSet presAssocID="{DD9E8D19-3F53-45DA-A5F9-7648B26A6382}" presName="rootText" presStyleLbl="node1" presStyleIdx="2" presStyleCnt="4" custScaleX="137554"/>
      <dgm:spPr/>
      <dgm:t>
        <a:bodyPr/>
        <a:lstStyle/>
        <a:p>
          <a:endParaRPr lang="es-ES"/>
        </a:p>
      </dgm:t>
    </dgm:pt>
    <dgm:pt modelId="{3498CCC1-DB1E-44C4-B71D-6F4217A4B79C}" type="pres">
      <dgm:prSet presAssocID="{DD9E8D19-3F53-45DA-A5F9-7648B26A6382}" presName="rootConnector" presStyleLbl="node1" presStyleIdx="2" presStyleCnt="4"/>
      <dgm:spPr/>
      <dgm:t>
        <a:bodyPr/>
        <a:lstStyle/>
        <a:p>
          <a:endParaRPr lang="es-ES"/>
        </a:p>
      </dgm:t>
    </dgm:pt>
    <dgm:pt modelId="{5F9A2149-3826-44D1-B212-DBA08F9114EE}" type="pres">
      <dgm:prSet presAssocID="{DD9E8D19-3F53-45DA-A5F9-7648B26A6382}" presName="childShape" presStyleCnt="0"/>
      <dgm:spPr/>
    </dgm:pt>
    <dgm:pt modelId="{87F90CE1-70AA-46EE-ABD8-9C95D11EA9B9}" type="pres">
      <dgm:prSet presAssocID="{A7EEE12D-5251-4142-93AE-1FE6771DE2AA}" presName="Name13" presStyleLbl="parChTrans1D2" presStyleIdx="3" presStyleCnt="7"/>
      <dgm:spPr/>
    </dgm:pt>
    <dgm:pt modelId="{97A209AE-6901-4033-9644-900018F5E447}" type="pres">
      <dgm:prSet presAssocID="{29FEDFA0-8268-41F2-B284-FC83A3FF299F}" presName="childText" presStyleLbl="bgAcc1" presStyleIdx="3" presStyleCnt="7" custScaleX="144200" custScaleY="69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D4334-B4C7-4232-A7A1-1088CB5AFB71}" type="pres">
      <dgm:prSet presAssocID="{17BD05E9-EC83-4946-87A8-CBD0B2EC7E1D}" presName="Name13" presStyleLbl="parChTrans1D2" presStyleIdx="4" presStyleCnt="7"/>
      <dgm:spPr/>
      <dgm:t>
        <a:bodyPr/>
        <a:lstStyle/>
        <a:p>
          <a:endParaRPr lang="es-ES"/>
        </a:p>
      </dgm:t>
    </dgm:pt>
    <dgm:pt modelId="{3A516539-E363-45BF-8E3B-7BBD3B6ABE37}" type="pres">
      <dgm:prSet presAssocID="{66D27C4D-12AE-43C1-A957-3F8F61A27861}" presName="childText" presStyleLbl="bgAcc1" presStyleIdx="4" presStyleCnt="7" custScaleX="144200" custScaleY="69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F1287-106B-46E3-95F5-9AE65BE660DD}" type="pres">
      <dgm:prSet presAssocID="{6F19891F-52BA-4979-9B1B-A9CB20FFC09A}" presName="Name13" presStyleLbl="parChTrans1D2" presStyleIdx="5" presStyleCnt="7"/>
      <dgm:spPr/>
      <dgm:t>
        <a:bodyPr/>
        <a:lstStyle/>
        <a:p>
          <a:endParaRPr lang="es-ES"/>
        </a:p>
      </dgm:t>
    </dgm:pt>
    <dgm:pt modelId="{41C75AA8-F5D5-4BED-88D0-5608AA5FD403}" type="pres">
      <dgm:prSet presAssocID="{15F71F01-13E8-49E6-AFB9-69729D0672A6}" presName="childText" presStyleLbl="bgAcc1" presStyleIdx="5" presStyleCnt="7" custScaleX="144200" custScaleY="69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C9E2A8-3EC9-4547-BE47-F6D58D5CE568}" type="pres">
      <dgm:prSet presAssocID="{733B369A-9D00-4899-A0C5-DDD978EC501F}" presName="Name13" presStyleLbl="parChTrans1D2" presStyleIdx="6" presStyleCnt="7"/>
      <dgm:spPr/>
    </dgm:pt>
    <dgm:pt modelId="{E746122B-3CB9-4002-908E-0736A7BDFF9A}" type="pres">
      <dgm:prSet presAssocID="{FD9A96C3-089A-4457-9ED8-6051CA881775}" presName="childText" presStyleLbl="bgAcc1" presStyleIdx="6" presStyleCnt="7" custScaleX="144200" custScaleY="69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C1FCD-203F-4F63-9483-2D1CEBBF2FA2}" type="pres">
      <dgm:prSet presAssocID="{68700962-D001-473B-A848-7560F344644F}" presName="root" presStyleCnt="0"/>
      <dgm:spPr/>
    </dgm:pt>
    <dgm:pt modelId="{F7A660AB-5718-4021-A9B4-64FEAC11ACE4}" type="pres">
      <dgm:prSet presAssocID="{68700962-D001-473B-A848-7560F344644F}" presName="rootComposite" presStyleCnt="0"/>
      <dgm:spPr/>
    </dgm:pt>
    <dgm:pt modelId="{733340E2-CDB5-4BF2-8301-B1D30A3CBC91}" type="pres">
      <dgm:prSet presAssocID="{68700962-D001-473B-A848-7560F344644F}" presName="rootText" presStyleLbl="node1" presStyleIdx="3" presStyleCnt="4" custScaleX="137554"/>
      <dgm:spPr/>
      <dgm:t>
        <a:bodyPr/>
        <a:lstStyle/>
        <a:p>
          <a:endParaRPr lang="es-ES"/>
        </a:p>
      </dgm:t>
    </dgm:pt>
    <dgm:pt modelId="{49B6F5C7-CFFA-47AF-9739-2E0FE7530EDC}" type="pres">
      <dgm:prSet presAssocID="{68700962-D001-473B-A848-7560F344644F}" presName="rootConnector" presStyleLbl="node1" presStyleIdx="3" presStyleCnt="4"/>
      <dgm:spPr/>
      <dgm:t>
        <a:bodyPr/>
        <a:lstStyle/>
        <a:p>
          <a:endParaRPr lang="es-ES"/>
        </a:p>
      </dgm:t>
    </dgm:pt>
    <dgm:pt modelId="{F87F9BF5-D8CC-460B-8B88-C7F7027C08CE}" type="pres">
      <dgm:prSet presAssocID="{68700962-D001-473B-A848-7560F344644F}" presName="childShape" presStyleCnt="0"/>
      <dgm:spPr/>
    </dgm:pt>
  </dgm:ptLst>
  <dgm:cxnLst>
    <dgm:cxn modelId="{EAF16783-9571-446E-A24D-F2DBFEFD4B24}" type="presOf" srcId="{17BD05E9-EC83-4946-87A8-CBD0B2EC7E1D}" destId="{871D4334-B4C7-4232-A7A1-1088CB5AFB71}" srcOrd="0" destOrd="0" presId="urn:microsoft.com/office/officeart/2005/8/layout/hierarchy3"/>
    <dgm:cxn modelId="{FFF4B463-0C13-4F81-9EA7-15570BFCC6ED}" srcId="{DD9E8D19-3F53-45DA-A5F9-7648B26A6382}" destId="{15F71F01-13E8-49E6-AFB9-69729D0672A6}" srcOrd="2" destOrd="0" parTransId="{6F19891F-52BA-4979-9B1B-A9CB20FFC09A}" sibTransId="{B6A3299C-6709-49DE-B75F-60093AA8684D}"/>
    <dgm:cxn modelId="{FFEFAF8D-BE7C-46B3-828E-C0D6EC7FFE85}" type="presOf" srcId="{DF515F5E-4EC4-4209-8E92-3DBA5E0F12DA}" destId="{36D83EAE-1697-4232-826D-8C11EBF64EED}" srcOrd="0" destOrd="0" presId="urn:microsoft.com/office/officeart/2005/8/layout/hierarchy3"/>
    <dgm:cxn modelId="{FF1A3477-0ADA-4E8D-B19C-A63C5BBD5C7A}" type="presOf" srcId="{68700962-D001-473B-A848-7560F344644F}" destId="{733340E2-CDB5-4BF2-8301-B1D30A3CBC91}" srcOrd="0" destOrd="0" presId="urn:microsoft.com/office/officeart/2005/8/layout/hierarchy3"/>
    <dgm:cxn modelId="{6B8F1F92-FA23-4332-B2D7-A96C889EF992}" srcId="{DD9E8D19-3F53-45DA-A5F9-7648B26A6382}" destId="{FD9A96C3-089A-4457-9ED8-6051CA881775}" srcOrd="3" destOrd="0" parTransId="{733B369A-9D00-4899-A0C5-DDD978EC501F}" sibTransId="{03114184-D590-4832-BE03-58D703BD221F}"/>
    <dgm:cxn modelId="{89F40E4A-1F20-40B9-A0E2-9D5D950E6479}" srcId="{01B4D274-62E8-47A4-9440-C92CEF7C263B}" destId="{15E4222B-2CD4-45A5-BAEE-7F8E2F81B5C9}" srcOrd="0" destOrd="0" parTransId="{C3FACBBB-72BD-4F37-B3B3-B7A517267DFB}" sibTransId="{1AC0CDBE-203D-402A-9014-0602AD927363}"/>
    <dgm:cxn modelId="{5A5AFEB2-F3BD-4DF1-A4F5-A931CE5BF8C3}" type="presOf" srcId="{DD9E8D19-3F53-45DA-A5F9-7648B26A6382}" destId="{7ACDEE6D-D105-4B62-8B48-9697C1FC45E9}" srcOrd="0" destOrd="0" presId="urn:microsoft.com/office/officeart/2005/8/layout/hierarchy3"/>
    <dgm:cxn modelId="{AC2AF2D6-7611-4A4E-973B-646D214C5553}" type="presOf" srcId="{868E6792-F1C6-4518-B260-0800A5F54506}" destId="{D0050847-7D03-41BF-9349-0F85C34ADF7A}" srcOrd="0" destOrd="0" presId="urn:microsoft.com/office/officeart/2005/8/layout/hierarchy3"/>
    <dgm:cxn modelId="{0FBF5F5D-9FBA-4744-A686-54E9F9F8BAE9}" srcId="{DD9E8D19-3F53-45DA-A5F9-7648B26A6382}" destId="{29FEDFA0-8268-41F2-B284-FC83A3FF299F}" srcOrd="0" destOrd="0" parTransId="{A7EEE12D-5251-4142-93AE-1FE6771DE2AA}" sibTransId="{10E09D83-23FE-4DB1-849F-DEE633C2286D}"/>
    <dgm:cxn modelId="{0C4083B5-A877-4DEE-926E-A3C81B0A6D75}" type="presOf" srcId="{F51BACA0-217F-42BB-898C-72CB5A6328DB}" destId="{904BDC07-0A71-49CC-B75F-AC84EF643CF5}" srcOrd="1" destOrd="0" presId="urn:microsoft.com/office/officeart/2005/8/layout/hierarchy3"/>
    <dgm:cxn modelId="{B55333FE-C82D-4659-B1CA-686BBCD6C0B2}" type="presOf" srcId="{85FBDA9C-2A39-40DF-B865-C3CF946B19A2}" destId="{58B29CEB-B35A-4383-8B43-31D0328C3736}" srcOrd="0" destOrd="0" presId="urn:microsoft.com/office/officeart/2005/8/layout/hierarchy3"/>
    <dgm:cxn modelId="{C404DCF7-16AB-49CD-B9B2-BC4C6C1A2880}" srcId="{DD9E8D19-3F53-45DA-A5F9-7648B26A6382}" destId="{66D27C4D-12AE-43C1-A957-3F8F61A27861}" srcOrd="1" destOrd="0" parTransId="{17BD05E9-EC83-4946-87A8-CBD0B2EC7E1D}" sibTransId="{18143956-B4F3-4C1E-8F43-828A7C9474BF}"/>
    <dgm:cxn modelId="{1B5D45D0-8324-4035-9D35-68605735AE98}" type="presOf" srcId="{C3FACBBB-72BD-4F37-B3B3-B7A517267DFB}" destId="{C76F1487-1B33-4B31-8340-1CE782C532AD}" srcOrd="0" destOrd="0" presId="urn:microsoft.com/office/officeart/2005/8/layout/hierarchy3"/>
    <dgm:cxn modelId="{F60E7606-B9EF-48FF-B459-FC251B8765B7}" srcId="{868E6792-F1C6-4518-B260-0800A5F54506}" destId="{F51BACA0-217F-42BB-898C-72CB5A6328DB}" srcOrd="1" destOrd="0" parTransId="{91627813-C2D8-44CB-959A-4CF96A4ECCFB}" sibTransId="{611FC3C9-97FC-4C5D-943C-10D9B7696831}"/>
    <dgm:cxn modelId="{4BF163A7-30C4-45B7-9D62-CC3A65BDFC81}" type="presOf" srcId="{FD9A96C3-089A-4457-9ED8-6051CA881775}" destId="{E746122B-3CB9-4002-908E-0736A7BDFF9A}" srcOrd="0" destOrd="0" presId="urn:microsoft.com/office/officeart/2005/8/layout/hierarchy3"/>
    <dgm:cxn modelId="{2CF1E15F-0174-400E-8544-64B9E6C99043}" srcId="{868E6792-F1C6-4518-B260-0800A5F54506}" destId="{68700962-D001-473B-A848-7560F344644F}" srcOrd="3" destOrd="0" parTransId="{5EE6C788-31EA-40B4-B6FD-CAED761E0A2A}" sibTransId="{B244F9EB-16D2-40CD-B0A8-0F2F61DCED76}"/>
    <dgm:cxn modelId="{DE14724A-2142-466A-BC41-36C078A86A21}" type="presOf" srcId="{15E4222B-2CD4-45A5-BAEE-7F8E2F81B5C9}" destId="{791728F4-A7CE-45BF-8AEF-4287BD33B377}" srcOrd="0" destOrd="0" presId="urn:microsoft.com/office/officeart/2005/8/layout/hierarchy3"/>
    <dgm:cxn modelId="{EE8E9220-39DF-43B3-AA51-31A3064BDC5A}" srcId="{01B4D274-62E8-47A4-9440-C92CEF7C263B}" destId="{DF515F5E-4EC4-4209-8E92-3DBA5E0F12DA}" srcOrd="1" destOrd="0" parTransId="{85FBDA9C-2A39-40DF-B865-C3CF946B19A2}" sibTransId="{A154BAE9-8014-436F-A068-42F816B95097}"/>
    <dgm:cxn modelId="{19B51649-87A9-445D-9472-66FCC044607C}" srcId="{868E6792-F1C6-4518-B260-0800A5F54506}" destId="{01B4D274-62E8-47A4-9440-C92CEF7C263B}" srcOrd="0" destOrd="0" parTransId="{078B003E-1EBE-47FB-B9DD-105DABF64D7C}" sibTransId="{96E9C00B-7F8C-4742-AFCF-AF1EF87127E5}"/>
    <dgm:cxn modelId="{6A491733-F270-47ED-9B86-C505D187855F}" type="presOf" srcId="{F51BACA0-217F-42BB-898C-72CB5A6328DB}" destId="{8DDBCCD1-F141-40DB-B6DF-868A7E6037BB}" srcOrd="0" destOrd="0" presId="urn:microsoft.com/office/officeart/2005/8/layout/hierarchy3"/>
    <dgm:cxn modelId="{0F9CFC48-32D3-4A42-95B0-D50C5B1665D1}" type="presOf" srcId="{01B4D274-62E8-47A4-9440-C92CEF7C263B}" destId="{8123C87E-7377-4DCA-8AB3-CF828ADBC864}" srcOrd="0" destOrd="0" presId="urn:microsoft.com/office/officeart/2005/8/layout/hierarchy3"/>
    <dgm:cxn modelId="{90396DC9-958E-4B60-9EB0-B374E4EED7C4}" type="presOf" srcId="{A7EEE12D-5251-4142-93AE-1FE6771DE2AA}" destId="{87F90CE1-70AA-46EE-ABD8-9C95D11EA9B9}" srcOrd="0" destOrd="0" presId="urn:microsoft.com/office/officeart/2005/8/layout/hierarchy3"/>
    <dgm:cxn modelId="{63D465EC-9C06-4202-8EC5-FEAF1696EAF7}" type="presOf" srcId="{6F19891F-52BA-4979-9B1B-A9CB20FFC09A}" destId="{2C8F1287-106B-46E3-95F5-9AE65BE660DD}" srcOrd="0" destOrd="0" presId="urn:microsoft.com/office/officeart/2005/8/layout/hierarchy3"/>
    <dgm:cxn modelId="{17502768-6DF8-448F-B7CD-42804ABE39BB}" type="presOf" srcId="{733B369A-9D00-4899-A0C5-DDD978EC501F}" destId="{37C9E2A8-3EC9-4547-BE47-F6D58D5CE568}" srcOrd="0" destOrd="0" presId="urn:microsoft.com/office/officeart/2005/8/layout/hierarchy3"/>
    <dgm:cxn modelId="{5603FAB9-C12C-4A62-B24D-0DE1FC9938A3}" type="presOf" srcId="{15F71F01-13E8-49E6-AFB9-69729D0672A6}" destId="{41C75AA8-F5D5-4BED-88D0-5608AA5FD403}" srcOrd="0" destOrd="0" presId="urn:microsoft.com/office/officeart/2005/8/layout/hierarchy3"/>
    <dgm:cxn modelId="{BE284A73-6383-45F4-9163-5323A6329F55}" type="presOf" srcId="{4FB7C313-CBC5-4C73-8D43-1AF4586013B6}" destId="{F1D2DF3C-B5BD-41C9-AC1C-6FE67899EA86}" srcOrd="0" destOrd="0" presId="urn:microsoft.com/office/officeart/2005/8/layout/hierarchy3"/>
    <dgm:cxn modelId="{2E4D1E3E-471D-4DD7-8BF3-A9B02D7023A5}" type="presOf" srcId="{66D27C4D-12AE-43C1-A957-3F8F61A27861}" destId="{3A516539-E363-45BF-8E3B-7BBD3B6ABE37}" srcOrd="0" destOrd="0" presId="urn:microsoft.com/office/officeart/2005/8/layout/hierarchy3"/>
    <dgm:cxn modelId="{45B8AA14-F61B-43F1-A2C7-5F9CD6FD3778}" srcId="{868E6792-F1C6-4518-B260-0800A5F54506}" destId="{DD9E8D19-3F53-45DA-A5F9-7648B26A6382}" srcOrd="2" destOrd="0" parTransId="{4568705D-4E1E-4DD8-8CAE-34B22EDDE1F8}" sibTransId="{6D33BC85-5998-4757-BD64-1BC4E43BBB23}"/>
    <dgm:cxn modelId="{916541A4-5398-4B27-B30D-2E1ED3CAC016}" type="presOf" srcId="{29FEDFA0-8268-41F2-B284-FC83A3FF299F}" destId="{97A209AE-6901-4033-9644-900018F5E447}" srcOrd="0" destOrd="0" presId="urn:microsoft.com/office/officeart/2005/8/layout/hierarchy3"/>
    <dgm:cxn modelId="{F5629AD6-67A4-4936-BC1C-E32CCDD61269}" srcId="{F51BACA0-217F-42BB-898C-72CB5A6328DB}" destId="{1D2B312A-D0F4-4532-8B81-9C04E0A3ED36}" srcOrd="0" destOrd="0" parTransId="{4FB7C313-CBC5-4C73-8D43-1AF4586013B6}" sibTransId="{E37E9E7B-FC5F-4F25-9E29-F0AEFC20DE78}"/>
    <dgm:cxn modelId="{3ADF3206-EE46-4F4A-A01B-7036FDBBA2CB}" type="presOf" srcId="{1D2B312A-D0F4-4532-8B81-9C04E0A3ED36}" destId="{0C130AA6-8D77-4A09-AAEF-01770E7F7FC6}" srcOrd="0" destOrd="0" presId="urn:microsoft.com/office/officeart/2005/8/layout/hierarchy3"/>
    <dgm:cxn modelId="{E6C2B06A-557C-4573-B5E3-399AEE752F1B}" type="presOf" srcId="{68700962-D001-473B-A848-7560F344644F}" destId="{49B6F5C7-CFFA-47AF-9739-2E0FE7530EDC}" srcOrd="1" destOrd="0" presId="urn:microsoft.com/office/officeart/2005/8/layout/hierarchy3"/>
    <dgm:cxn modelId="{00554892-4380-4669-8F39-90C2F4F3408A}" type="presOf" srcId="{01B4D274-62E8-47A4-9440-C92CEF7C263B}" destId="{61765F2B-D673-48B7-8B37-E617EC7E9D95}" srcOrd="1" destOrd="0" presId="urn:microsoft.com/office/officeart/2005/8/layout/hierarchy3"/>
    <dgm:cxn modelId="{F7D83B89-BC54-4E5D-8E23-C0E017A2F785}" type="presOf" srcId="{DD9E8D19-3F53-45DA-A5F9-7648B26A6382}" destId="{3498CCC1-DB1E-44C4-B71D-6F4217A4B79C}" srcOrd="1" destOrd="0" presId="urn:microsoft.com/office/officeart/2005/8/layout/hierarchy3"/>
    <dgm:cxn modelId="{633010F8-7831-4262-8063-37EC63CDF68A}" type="presParOf" srcId="{D0050847-7D03-41BF-9349-0F85C34ADF7A}" destId="{67BA3B27-CF65-4326-A25E-C07947B74AC7}" srcOrd="0" destOrd="0" presId="urn:microsoft.com/office/officeart/2005/8/layout/hierarchy3"/>
    <dgm:cxn modelId="{08425F26-2EBD-4CD2-9867-83B14F155A4E}" type="presParOf" srcId="{67BA3B27-CF65-4326-A25E-C07947B74AC7}" destId="{C14C9929-57B9-4ED2-B011-E1061B5E1131}" srcOrd="0" destOrd="0" presId="urn:microsoft.com/office/officeart/2005/8/layout/hierarchy3"/>
    <dgm:cxn modelId="{831C5350-1309-4449-B643-B18C575BC836}" type="presParOf" srcId="{C14C9929-57B9-4ED2-B011-E1061B5E1131}" destId="{8123C87E-7377-4DCA-8AB3-CF828ADBC864}" srcOrd="0" destOrd="0" presId="urn:microsoft.com/office/officeart/2005/8/layout/hierarchy3"/>
    <dgm:cxn modelId="{4E7599AF-D1D7-4E18-865D-BF39E5973021}" type="presParOf" srcId="{C14C9929-57B9-4ED2-B011-E1061B5E1131}" destId="{61765F2B-D673-48B7-8B37-E617EC7E9D95}" srcOrd="1" destOrd="0" presId="urn:microsoft.com/office/officeart/2005/8/layout/hierarchy3"/>
    <dgm:cxn modelId="{AB3928C3-1D93-4ED8-9D56-6DAAE33E0038}" type="presParOf" srcId="{67BA3B27-CF65-4326-A25E-C07947B74AC7}" destId="{19EA8FC9-A138-4FCC-8572-B9CD0F41F318}" srcOrd="1" destOrd="0" presId="urn:microsoft.com/office/officeart/2005/8/layout/hierarchy3"/>
    <dgm:cxn modelId="{1AED6B27-0F62-4764-9CE2-4CAD3C94DC7F}" type="presParOf" srcId="{19EA8FC9-A138-4FCC-8572-B9CD0F41F318}" destId="{C76F1487-1B33-4B31-8340-1CE782C532AD}" srcOrd="0" destOrd="0" presId="urn:microsoft.com/office/officeart/2005/8/layout/hierarchy3"/>
    <dgm:cxn modelId="{26D9DBBC-5478-4867-A2A1-F53A95801A00}" type="presParOf" srcId="{19EA8FC9-A138-4FCC-8572-B9CD0F41F318}" destId="{791728F4-A7CE-45BF-8AEF-4287BD33B377}" srcOrd="1" destOrd="0" presId="urn:microsoft.com/office/officeart/2005/8/layout/hierarchy3"/>
    <dgm:cxn modelId="{21C8D051-505A-483D-92BA-2C073FD40B53}" type="presParOf" srcId="{19EA8FC9-A138-4FCC-8572-B9CD0F41F318}" destId="{58B29CEB-B35A-4383-8B43-31D0328C3736}" srcOrd="2" destOrd="0" presId="urn:microsoft.com/office/officeart/2005/8/layout/hierarchy3"/>
    <dgm:cxn modelId="{CA5B84E6-A93C-41AD-BA69-4A16CA505E32}" type="presParOf" srcId="{19EA8FC9-A138-4FCC-8572-B9CD0F41F318}" destId="{36D83EAE-1697-4232-826D-8C11EBF64EED}" srcOrd="3" destOrd="0" presId="urn:microsoft.com/office/officeart/2005/8/layout/hierarchy3"/>
    <dgm:cxn modelId="{900D16FA-E060-4074-A915-1CD32A94A2A5}" type="presParOf" srcId="{D0050847-7D03-41BF-9349-0F85C34ADF7A}" destId="{7CF5BB2B-75C4-4545-818F-EC664FD08547}" srcOrd="1" destOrd="0" presId="urn:microsoft.com/office/officeart/2005/8/layout/hierarchy3"/>
    <dgm:cxn modelId="{D3804DEF-5833-48C5-B959-3481BFCE4993}" type="presParOf" srcId="{7CF5BB2B-75C4-4545-818F-EC664FD08547}" destId="{62D509FA-DC45-485E-BDE2-660E4FAD367E}" srcOrd="0" destOrd="0" presId="urn:microsoft.com/office/officeart/2005/8/layout/hierarchy3"/>
    <dgm:cxn modelId="{FEFABBF9-6E1E-4724-90B5-46493F134EE6}" type="presParOf" srcId="{62D509FA-DC45-485E-BDE2-660E4FAD367E}" destId="{8DDBCCD1-F141-40DB-B6DF-868A7E6037BB}" srcOrd="0" destOrd="0" presId="urn:microsoft.com/office/officeart/2005/8/layout/hierarchy3"/>
    <dgm:cxn modelId="{15560FC0-DE91-4848-8EB3-A7C4F9DC9A3B}" type="presParOf" srcId="{62D509FA-DC45-485E-BDE2-660E4FAD367E}" destId="{904BDC07-0A71-49CC-B75F-AC84EF643CF5}" srcOrd="1" destOrd="0" presId="urn:microsoft.com/office/officeart/2005/8/layout/hierarchy3"/>
    <dgm:cxn modelId="{34A589C1-9E35-4E9C-9A99-A41316CB11A1}" type="presParOf" srcId="{7CF5BB2B-75C4-4545-818F-EC664FD08547}" destId="{14724425-F8B6-46FB-8A6A-7A60811928B3}" srcOrd="1" destOrd="0" presId="urn:microsoft.com/office/officeart/2005/8/layout/hierarchy3"/>
    <dgm:cxn modelId="{C34599DE-5A3E-43AA-8130-B374453D0D0E}" type="presParOf" srcId="{14724425-F8B6-46FB-8A6A-7A60811928B3}" destId="{F1D2DF3C-B5BD-41C9-AC1C-6FE67899EA86}" srcOrd="0" destOrd="0" presId="urn:microsoft.com/office/officeart/2005/8/layout/hierarchy3"/>
    <dgm:cxn modelId="{5D98D4DD-10C1-48AE-AE9C-181EAC468977}" type="presParOf" srcId="{14724425-F8B6-46FB-8A6A-7A60811928B3}" destId="{0C130AA6-8D77-4A09-AAEF-01770E7F7FC6}" srcOrd="1" destOrd="0" presId="urn:microsoft.com/office/officeart/2005/8/layout/hierarchy3"/>
    <dgm:cxn modelId="{27B5D733-D52C-44BC-8FD6-7360987BC324}" type="presParOf" srcId="{D0050847-7D03-41BF-9349-0F85C34ADF7A}" destId="{454EAF67-998C-4520-AA55-BE72AA0B4AB5}" srcOrd="2" destOrd="0" presId="urn:microsoft.com/office/officeart/2005/8/layout/hierarchy3"/>
    <dgm:cxn modelId="{4BE43995-6A29-4CDE-8B54-12A263CBE114}" type="presParOf" srcId="{454EAF67-998C-4520-AA55-BE72AA0B4AB5}" destId="{99E09F18-7DE9-450B-A8C7-827243E41A92}" srcOrd="0" destOrd="0" presId="urn:microsoft.com/office/officeart/2005/8/layout/hierarchy3"/>
    <dgm:cxn modelId="{169BB80F-0E03-426D-87FF-3EF5FB047955}" type="presParOf" srcId="{99E09F18-7DE9-450B-A8C7-827243E41A92}" destId="{7ACDEE6D-D105-4B62-8B48-9697C1FC45E9}" srcOrd="0" destOrd="0" presId="urn:microsoft.com/office/officeart/2005/8/layout/hierarchy3"/>
    <dgm:cxn modelId="{F29D5294-9342-47D2-995B-C9CC00706283}" type="presParOf" srcId="{99E09F18-7DE9-450B-A8C7-827243E41A92}" destId="{3498CCC1-DB1E-44C4-B71D-6F4217A4B79C}" srcOrd="1" destOrd="0" presId="urn:microsoft.com/office/officeart/2005/8/layout/hierarchy3"/>
    <dgm:cxn modelId="{FDA65F06-4F8A-4F4D-B39C-22C2C996554B}" type="presParOf" srcId="{454EAF67-998C-4520-AA55-BE72AA0B4AB5}" destId="{5F9A2149-3826-44D1-B212-DBA08F9114EE}" srcOrd="1" destOrd="0" presId="urn:microsoft.com/office/officeart/2005/8/layout/hierarchy3"/>
    <dgm:cxn modelId="{DCEB3193-F053-46E8-91BD-3DDD8DC572F2}" type="presParOf" srcId="{5F9A2149-3826-44D1-B212-DBA08F9114EE}" destId="{87F90CE1-70AA-46EE-ABD8-9C95D11EA9B9}" srcOrd="0" destOrd="0" presId="urn:microsoft.com/office/officeart/2005/8/layout/hierarchy3"/>
    <dgm:cxn modelId="{025D2952-8C86-4461-821D-F9217A3A1BE0}" type="presParOf" srcId="{5F9A2149-3826-44D1-B212-DBA08F9114EE}" destId="{97A209AE-6901-4033-9644-900018F5E447}" srcOrd="1" destOrd="0" presId="urn:microsoft.com/office/officeart/2005/8/layout/hierarchy3"/>
    <dgm:cxn modelId="{566E8861-AE4F-4C37-BB79-E63DC947C5DB}" type="presParOf" srcId="{5F9A2149-3826-44D1-B212-DBA08F9114EE}" destId="{871D4334-B4C7-4232-A7A1-1088CB5AFB71}" srcOrd="2" destOrd="0" presId="urn:microsoft.com/office/officeart/2005/8/layout/hierarchy3"/>
    <dgm:cxn modelId="{09DB9C1C-DF9F-49AE-8195-055B0958FEB1}" type="presParOf" srcId="{5F9A2149-3826-44D1-B212-DBA08F9114EE}" destId="{3A516539-E363-45BF-8E3B-7BBD3B6ABE37}" srcOrd="3" destOrd="0" presId="urn:microsoft.com/office/officeart/2005/8/layout/hierarchy3"/>
    <dgm:cxn modelId="{84EC71B8-E6A4-48E6-AB87-48D237BA7AF2}" type="presParOf" srcId="{5F9A2149-3826-44D1-B212-DBA08F9114EE}" destId="{2C8F1287-106B-46E3-95F5-9AE65BE660DD}" srcOrd="4" destOrd="0" presId="urn:microsoft.com/office/officeart/2005/8/layout/hierarchy3"/>
    <dgm:cxn modelId="{9671A294-01F9-45B7-AB9E-09F069217DBD}" type="presParOf" srcId="{5F9A2149-3826-44D1-B212-DBA08F9114EE}" destId="{41C75AA8-F5D5-4BED-88D0-5608AA5FD403}" srcOrd="5" destOrd="0" presId="urn:microsoft.com/office/officeart/2005/8/layout/hierarchy3"/>
    <dgm:cxn modelId="{EBFBDEDB-1693-45A8-8A43-AA12C89244B8}" type="presParOf" srcId="{5F9A2149-3826-44D1-B212-DBA08F9114EE}" destId="{37C9E2A8-3EC9-4547-BE47-F6D58D5CE568}" srcOrd="6" destOrd="0" presId="urn:microsoft.com/office/officeart/2005/8/layout/hierarchy3"/>
    <dgm:cxn modelId="{02D202A4-D39B-41E7-8995-798CB1F5A6B3}" type="presParOf" srcId="{5F9A2149-3826-44D1-B212-DBA08F9114EE}" destId="{E746122B-3CB9-4002-908E-0736A7BDFF9A}" srcOrd="7" destOrd="0" presId="urn:microsoft.com/office/officeart/2005/8/layout/hierarchy3"/>
    <dgm:cxn modelId="{C74F36B7-2552-4B7D-8931-B9503AB8F565}" type="presParOf" srcId="{D0050847-7D03-41BF-9349-0F85C34ADF7A}" destId="{C2BC1FCD-203F-4F63-9483-2D1CEBBF2FA2}" srcOrd="3" destOrd="0" presId="urn:microsoft.com/office/officeart/2005/8/layout/hierarchy3"/>
    <dgm:cxn modelId="{3C28AA5A-4024-4259-A133-3DC0D391704F}" type="presParOf" srcId="{C2BC1FCD-203F-4F63-9483-2D1CEBBF2FA2}" destId="{F7A660AB-5718-4021-A9B4-64FEAC11ACE4}" srcOrd="0" destOrd="0" presId="urn:microsoft.com/office/officeart/2005/8/layout/hierarchy3"/>
    <dgm:cxn modelId="{4282E7DB-C428-4C3F-B562-FEE2D5EA6620}" type="presParOf" srcId="{F7A660AB-5718-4021-A9B4-64FEAC11ACE4}" destId="{733340E2-CDB5-4BF2-8301-B1D30A3CBC91}" srcOrd="0" destOrd="0" presId="urn:microsoft.com/office/officeart/2005/8/layout/hierarchy3"/>
    <dgm:cxn modelId="{EC027403-4BDD-498A-8B8E-2DDD5564BCC1}" type="presParOf" srcId="{F7A660AB-5718-4021-A9B4-64FEAC11ACE4}" destId="{49B6F5C7-CFFA-47AF-9739-2E0FE7530EDC}" srcOrd="1" destOrd="0" presId="urn:microsoft.com/office/officeart/2005/8/layout/hierarchy3"/>
    <dgm:cxn modelId="{D81E3F39-7E3A-4EB5-9429-687C4C17B8B1}" type="presParOf" srcId="{C2BC1FCD-203F-4F63-9483-2D1CEBBF2FA2}" destId="{F87F9BF5-D8CC-460B-8B88-C7F7027C08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F9170-684A-4044-8B44-EC9AC4FE0899}">
      <dsp:nvSpPr>
        <dsp:cNvPr id="0" name=""/>
        <dsp:cNvSpPr/>
      </dsp:nvSpPr>
      <dsp:spPr>
        <a:xfrm>
          <a:off x="5068032" y="3191004"/>
          <a:ext cx="35549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E900B-6ACD-6A4B-9980-A23511DFF109}">
      <dsp:nvSpPr>
        <dsp:cNvPr id="0" name=""/>
        <dsp:cNvSpPr/>
      </dsp:nvSpPr>
      <dsp:spPr>
        <a:xfrm>
          <a:off x="5618918" y="2591375"/>
          <a:ext cx="300410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E4C6-AB68-E64D-B1A3-B897F3FD5C7A}">
      <dsp:nvSpPr>
        <dsp:cNvPr id="0" name=""/>
        <dsp:cNvSpPr/>
      </dsp:nvSpPr>
      <dsp:spPr>
        <a:xfrm>
          <a:off x="5817742" y="1753299"/>
          <a:ext cx="280527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53C3E-BF21-124B-B479-11B3A7AC1AF0}">
      <dsp:nvSpPr>
        <dsp:cNvPr id="0" name=""/>
        <dsp:cNvSpPr/>
      </dsp:nvSpPr>
      <dsp:spPr>
        <a:xfrm>
          <a:off x="5618918" y="915222"/>
          <a:ext cx="300410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E26A0-5F5A-7E47-9871-2A074288B37E}">
      <dsp:nvSpPr>
        <dsp:cNvPr id="0" name=""/>
        <dsp:cNvSpPr/>
      </dsp:nvSpPr>
      <dsp:spPr>
        <a:xfrm>
          <a:off x="5068032" y="315593"/>
          <a:ext cx="35549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7B7A8-502A-9244-AE70-E6FAC2F0CB08}">
      <dsp:nvSpPr>
        <dsp:cNvPr id="0" name=""/>
        <dsp:cNvSpPr/>
      </dsp:nvSpPr>
      <dsp:spPr>
        <a:xfrm>
          <a:off x="6869722" y="0"/>
          <a:ext cx="3506598" cy="3506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9485A-C0B4-3643-8EF2-818C282B48FB}">
      <dsp:nvSpPr>
        <dsp:cNvPr id="0" name=""/>
        <dsp:cNvSpPr/>
      </dsp:nvSpPr>
      <dsp:spPr>
        <a:xfrm>
          <a:off x="7101763" y="1283195"/>
          <a:ext cx="3130129" cy="11571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How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can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the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parameters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of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hydrological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models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determine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variations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in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the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characteristics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of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droughts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and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their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spatio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-temporal </a:t>
          </a:r>
          <a:r>
            <a:rPr lang="es-ES" sz="1800" kern="1200" dirty="0" err="1">
              <a:solidFill>
                <a:schemeClr val="accent3">
                  <a:lumMod val="75000"/>
                </a:schemeClr>
              </a:solidFill>
            </a:rPr>
            <a:t>development</a:t>
          </a:r>
          <a:r>
            <a:rPr lang="es-ES" sz="1800" kern="1200" dirty="0">
              <a:solidFill>
                <a:schemeClr val="accent3">
                  <a:lumMod val="75000"/>
                </a:schemeClr>
              </a:solidFill>
            </a:rPr>
            <a:t>?</a:t>
          </a:r>
        </a:p>
      </dsp:txBody>
      <dsp:txXfrm>
        <a:off x="7101763" y="1283195"/>
        <a:ext cx="3130129" cy="1157177"/>
      </dsp:txXfrm>
    </dsp:sp>
    <dsp:sp modelId="{3C20C280-17E6-C14E-BD89-0F61839EB6E3}">
      <dsp:nvSpPr>
        <dsp:cNvPr id="0" name=""/>
        <dsp:cNvSpPr/>
      </dsp:nvSpPr>
      <dsp:spPr>
        <a:xfrm>
          <a:off x="4752438" y="0"/>
          <a:ext cx="631187" cy="631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EC558-370F-EA41-9E81-BE267A16C7D7}">
      <dsp:nvSpPr>
        <dsp:cNvPr id="0" name=""/>
        <dsp:cNvSpPr/>
      </dsp:nvSpPr>
      <dsp:spPr>
        <a:xfrm>
          <a:off x="1912" y="0"/>
          <a:ext cx="4750525" cy="63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High global </a:t>
          </a:r>
          <a:r>
            <a:rPr lang="es-ES" sz="1700" kern="1200" dirty="0" err="1"/>
            <a:t>consumption</a:t>
          </a:r>
          <a:r>
            <a:rPr lang="es-ES" sz="1700" kern="1200" dirty="0"/>
            <a:t> of </a:t>
          </a:r>
          <a:r>
            <a:rPr lang="es-ES" sz="1700" kern="1200" dirty="0" err="1"/>
            <a:t>fossil</a:t>
          </a:r>
          <a:r>
            <a:rPr lang="es-ES" sz="1700" kern="1200" dirty="0"/>
            <a:t> </a:t>
          </a:r>
          <a:r>
            <a:rPr lang="es-ES" sz="1700" kern="1200" dirty="0" err="1"/>
            <a:t>fuels</a:t>
          </a:r>
          <a:r>
            <a:rPr lang="es-ES" sz="1700" kern="1200" dirty="0"/>
            <a:t> </a:t>
          </a:r>
          <a:r>
            <a:rPr lang="es-CO" sz="1700" kern="1200" dirty="0"/>
            <a:t>(Zamora, Huerta, &amp; Maqueo, 2016).</a:t>
          </a:r>
          <a:endParaRPr lang="es-ES" sz="1700" kern="1200" dirty="0"/>
        </a:p>
      </dsp:txBody>
      <dsp:txXfrm>
        <a:off x="1912" y="0"/>
        <a:ext cx="4750525" cy="631187"/>
      </dsp:txXfrm>
    </dsp:sp>
    <dsp:sp modelId="{8AE48461-214A-8E48-AC57-DAE372B22C5B}">
      <dsp:nvSpPr>
        <dsp:cNvPr id="0" name=""/>
        <dsp:cNvSpPr/>
      </dsp:nvSpPr>
      <dsp:spPr>
        <a:xfrm>
          <a:off x="5303324" y="599628"/>
          <a:ext cx="631187" cy="631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0CE64-822E-BF40-9F3E-532E7EF336FE}">
      <dsp:nvSpPr>
        <dsp:cNvPr id="0" name=""/>
        <dsp:cNvSpPr/>
      </dsp:nvSpPr>
      <dsp:spPr>
        <a:xfrm>
          <a:off x="2315" y="599628"/>
          <a:ext cx="5301009" cy="63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/>
            <a:t>Cost</a:t>
          </a:r>
          <a:r>
            <a:rPr lang="es-ES" sz="1700" kern="1200" dirty="0"/>
            <a:t> of </a:t>
          </a:r>
          <a:r>
            <a:rPr lang="es-ES" sz="1700" kern="1200" dirty="0" err="1"/>
            <a:t>droughts</a:t>
          </a:r>
          <a:r>
            <a:rPr lang="es-ES" sz="1700" kern="1200" dirty="0"/>
            <a:t> has </a:t>
          </a:r>
          <a:r>
            <a:rPr lang="es-ES" sz="1700" kern="1200" dirty="0" err="1"/>
            <a:t>generated</a:t>
          </a:r>
          <a:r>
            <a:rPr lang="es-ES" sz="1700" kern="1200" dirty="0"/>
            <a:t> </a:t>
          </a:r>
          <a:r>
            <a:rPr lang="es-ES" sz="1700" kern="1200" dirty="0" err="1"/>
            <a:t>losses</a:t>
          </a:r>
          <a:r>
            <a:rPr lang="es-ES" sz="1700" kern="1200" dirty="0"/>
            <a:t> of </a:t>
          </a:r>
          <a:r>
            <a:rPr lang="es-ES" sz="1700" kern="1200" dirty="0" err="1"/>
            <a:t>over</a:t>
          </a:r>
          <a:r>
            <a:rPr lang="es-ES" sz="1700" kern="1200" dirty="0"/>
            <a:t> 100 </a:t>
          </a:r>
          <a:r>
            <a:rPr lang="es-ES" sz="1700" kern="1200" dirty="0" err="1"/>
            <a:t>billion</a:t>
          </a:r>
          <a:r>
            <a:rPr lang="es-ES" sz="1700" kern="1200" dirty="0"/>
            <a:t> euros in </a:t>
          </a:r>
          <a:r>
            <a:rPr lang="es-ES" sz="1700" kern="1200" dirty="0" err="1"/>
            <a:t>the</a:t>
          </a:r>
          <a:r>
            <a:rPr lang="es-ES" sz="1700" kern="1200" dirty="0"/>
            <a:t> EU </a:t>
          </a:r>
          <a:r>
            <a:rPr lang="es-CO" sz="1700" kern="1200" dirty="0"/>
            <a:t>(Strosser et al., 2012).</a:t>
          </a:r>
          <a:endParaRPr lang="es-ES" sz="1700" kern="1200" dirty="0"/>
        </a:p>
      </dsp:txBody>
      <dsp:txXfrm>
        <a:off x="2315" y="599628"/>
        <a:ext cx="5301009" cy="631187"/>
      </dsp:txXfrm>
    </dsp:sp>
    <dsp:sp modelId="{84C7B061-9D7C-A240-A96A-82460255B651}">
      <dsp:nvSpPr>
        <dsp:cNvPr id="0" name=""/>
        <dsp:cNvSpPr/>
      </dsp:nvSpPr>
      <dsp:spPr>
        <a:xfrm>
          <a:off x="5502149" y="1437705"/>
          <a:ext cx="631187" cy="631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CC44D-E01D-784E-9236-3699C7BBAF49}">
      <dsp:nvSpPr>
        <dsp:cNvPr id="0" name=""/>
        <dsp:cNvSpPr/>
      </dsp:nvSpPr>
      <dsp:spPr>
        <a:xfrm>
          <a:off x="2460" y="1437705"/>
          <a:ext cx="5499688" cy="63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/>
            <a:t>Between</a:t>
          </a:r>
          <a:r>
            <a:rPr lang="es-ES" sz="1700" kern="1200" dirty="0"/>
            <a:t> 2010 and 2011, </a:t>
          </a:r>
          <a:r>
            <a:rPr lang="es-ES" sz="1700" kern="1200" dirty="0" err="1"/>
            <a:t>severe</a:t>
          </a:r>
          <a:r>
            <a:rPr lang="es-ES" sz="1700" kern="1200" dirty="0"/>
            <a:t> </a:t>
          </a:r>
          <a:r>
            <a:rPr lang="es-ES" sz="1700" kern="1200" dirty="0" err="1"/>
            <a:t>droughts</a:t>
          </a:r>
          <a:r>
            <a:rPr lang="es-ES" sz="1700" kern="1200" dirty="0"/>
            <a:t> </a:t>
          </a:r>
          <a:r>
            <a:rPr lang="es-ES" sz="1700" kern="1200" dirty="0" err="1"/>
            <a:t>killed</a:t>
          </a:r>
          <a:r>
            <a:rPr lang="es-ES" sz="1700" kern="1200" dirty="0"/>
            <a:t> more </a:t>
          </a:r>
          <a:r>
            <a:rPr lang="es-ES" sz="1700" kern="1200" dirty="0" err="1"/>
            <a:t>than</a:t>
          </a:r>
          <a:r>
            <a:rPr lang="es-ES" sz="1700" kern="1200" dirty="0"/>
            <a:t> 250,000 </a:t>
          </a:r>
          <a:r>
            <a:rPr lang="es-ES" sz="1700" kern="1200" dirty="0" err="1"/>
            <a:t>people</a:t>
          </a:r>
          <a:r>
            <a:rPr lang="es-ES" sz="1700" kern="1200" dirty="0"/>
            <a:t> in East </a:t>
          </a:r>
          <a:r>
            <a:rPr lang="es-ES" sz="1700" kern="1200" dirty="0" err="1"/>
            <a:t>Africa</a:t>
          </a:r>
          <a:r>
            <a:rPr lang="es-ES" sz="1700" kern="1200" dirty="0"/>
            <a:t> (</a:t>
          </a:r>
          <a:r>
            <a:rPr lang="es-ES" sz="1700" kern="1200" dirty="0" err="1"/>
            <a:t>Carty</a:t>
          </a:r>
          <a:r>
            <a:rPr lang="es-ES" sz="1700" kern="1200" dirty="0"/>
            <a:t>, 2017).</a:t>
          </a:r>
        </a:p>
      </dsp:txBody>
      <dsp:txXfrm>
        <a:off x="2460" y="1437705"/>
        <a:ext cx="5499688" cy="631187"/>
      </dsp:txXfrm>
    </dsp:sp>
    <dsp:sp modelId="{0C114C48-C565-4C46-8ABB-FFEABB8F2DC3}">
      <dsp:nvSpPr>
        <dsp:cNvPr id="0" name=""/>
        <dsp:cNvSpPr/>
      </dsp:nvSpPr>
      <dsp:spPr>
        <a:xfrm>
          <a:off x="5303324" y="2275782"/>
          <a:ext cx="631187" cy="631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2607-6B1F-7F4C-A91C-957D5EC75812}">
      <dsp:nvSpPr>
        <dsp:cNvPr id="0" name=""/>
        <dsp:cNvSpPr/>
      </dsp:nvSpPr>
      <dsp:spPr>
        <a:xfrm>
          <a:off x="2315" y="2275782"/>
          <a:ext cx="5301009" cy="63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In Colombia (1991) </a:t>
          </a:r>
          <a:r>
            <a:rPr lang="es-ES" sz="1700" kern="1200" dirty="0" err="1"/>
            <a:t>there</a:t>
          </a:r>
          <a:r>
            <a:rPr lang="es-ES" sz="1700" kern="1200" dirty="0"/>
            <a:t> </a:t>
          </a:r>
          <a:r>
            <a:rPr lang="es-ES" sz="1700" kern="1200" dirty="0" err="1"/>
            <a:t>was</a:t>
          </a:r>
          <a:r>
            <a:rPr lang="es-ES" sz="1700" kern="1200" dirty="0"/>
            <a:t> a </a:t>
          </a:r>
          <a:r>
            <a:rPr lang="es-ES" sz="1700" kern="1200" dirty="0" err="1"/>
            <a:t>drought</a:t>
          </a:r>
          <a:r>
            <a:rPr lang="es-ES" sz="1700" kern="1200" dirty="0"/>
            <a:t> </a:t>
          </a:r>
          <a:r>
            <a:rPr lang="es-ES" sz="1700" kern="1200" dirty="0" err="1"/>
            <a:t>that</a:t>
          </a:r>
          <a:r>
            <a:rPr lang="es-ES" sz="1700" kern="1200" dirty="0"/>
            <a:t> </a:t>
          </a:r>
          <a:r>
            <a:rPr lang="es-ES" sz="1700" kern="1200" dirty="0" err="1"/>
            <a:t>triggered</a:t>
          </a:r>
          <a:r>
            <a:rPr lang="es-ES" sz="1700" kern="1200" dirty="0"/>
            <a:t> a </a:t>
          </a:r>
          <a:r>
            <a:rPr lang="es-ES" sz="1700" kern="1200" dirty="0" err="1"/>
            <a:t>serious</a:t>
          </a:r>
          <a:r>
            <a:rPr lang="es-ES" sz="1700" kern="1200" dirty="0"/>
            <a:t> </a:t>
          </a:r>
          <a:r>
            <a:rPr lang="es-ES" sz="1700" kern="1200" dirty="0" err="1"/>
            <a:t>energy</a:t>
          </a:r>
          <a:r>
            <a:rPr lang="es-ES" sz="1700" kern="1200" dirty="0"/>
            <a:t> crisis (González, Daza, &amp; Urueña, 2008).</a:t>
          </a:r>
        </a:p>
      </dsp:txBody>
      <dsp:txXfrm>
        <a:off x="2315" y="2275782"/>
        <a:ext cx="5301009" cy="631187"/>
      </dsp:txXfrm>
    </dsp:sp>
    <dsp:sp modelId="{E33BDBA1-ADE0-4CB6-8BD2-5F50EEDED2D8}">
      <dsp:nvSpPr>
        <dsp:cNvPr id="0" name=""/>
        <dsp:cNvSpPr/>
      </dsp:nvSpPr>
      <dsp:spPr>
        <a:xfrm>
          <a:off x="4752438" y="2875410"/>
          <a:ext cx="631187" cy="631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DA8C-7D89-4867-8941-79BA931AF0A4}">
      <dsp:nvSpPr>
        <dsp:cNvPr id="0" name=""/>
        <dsp:cNvSpPr/>
      </dsp:nvSpPr>
      <dsp:spPr>
        <a:xfrm>
          <a:off x="1560" y="2875410"/>
          <a:ext cx="4750877" cy="63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/>
            <a:t>Difficulty</a:t>
          </a:r>
          <a:r>
            <a:rPr lang="es-ES" sz="1700" kern="1200" dirty="0"/>
            <a:t> </a:t>
          </a:r>
          <a:r>
            <a:rPr lang="es-ES" sz="1700" kern="1200" dirty="0" err="1"/>
            <a:t>objectively</a:t>
          </a:r>
          <a:r>
            <a:rPr lang="es-ES" sz="1700" kern="1200" dirty="0"/>
            <a:t> </a:t>
          </a:r>
          <a:r>
            <a:rPr lang="es-ES" sz="1700" kern="1200" dirty="0" err="1"/>
            <a:t>characterizing</a:t>
          </a:r>
          <a:r>
            <a:rPr lang="es-ES" sz="1700" kern="1200" dirty="0"/>
            <a:t> </a:t>
          </a:r>
          <a:r>
            <a:rPr lang="es-ES" sz="1700" kern="1200" dirty="0" err="1"/>
            <a:t>droughts</a:t>
          </a:r>
          <a:r>
            <a:rPr lang="es-ES" sz="1700" kern="1200" dirty="0"/>
            <a:t> </a:t>
          </a:r>
          <a:r>
            <a:rPr lang="es-CO" sz="1700" kern="1200" dirty="0"/>
            <a:t>(Vicente-Serrano, Beguería, &amp; López-Moreno, 2010).</a:t>
          </a:r>
          <a:endParaRPr lang="es-ES" sz="1700" kern="1200" dirty="0"/>
        </a:p>
      </dsp:txBody>
      <dsp:txXfrm>
        <a:off x="1560" y="2875410"/>
        <a:ext cx="4750877" cy="63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C87E-7377-4DCA-8AB3-CF828ADBC864}">
      <dsp:nvSpPr>
        <dsp:cNvPr id="0" name=""/>
        <dsp:cNvSpPr/>
      </dsp:nvSpPr>
      <dsp:spPr>
        <a:xfrm>
          <a:off x="6431" y="161972"/>
          <a:ext cx="1524491" cy="7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I. DATA COLLECTION</a:t>
          </a:r>
          <a:endParaRPr lang="en-US" sz="1800" kern="1200" noProof="0" dirty="0"/>
        </a:p>
      </dsp:txBody>
      <dsp:txXfrm>
        <a:off x="28756" y="184297"/>
        <a:ext cx="1479841" cy="717595"/>
      </dsp:txXfrm>
    </dsp:sp>
    <dsp:sp modelId="{C76F1487-1B33-4B31-8340-1CE782C532AD}">
      <dsp:nvSpPr>
        <dsp:cNvPr id="0" name=""/>
        <dsp:cNvSpPr/>
      </dsp:nvSpPr>
      <dsp:spPr>
        <a:xfrm>
          <a:off x="158880" y="924218"/>
          <a:ext cx="152449" cy="57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684"/>
              </a:lnTo>
              <a:lnTo>
                <a:pt x="152449" y="5716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728F4-A7CE-45BF-8AEF-4287BD33B377}">
      <dsp:nvSpPr>
        <dsp:cNvPr id="0" name=""/>
        <dsp:cNvSpPr/>
      </dsp:nvSpPr>
      <dsp:spPr>
        <a:xfrm>
          <a:off x="311329" y="1114780"/>
          <a:ext cx="1219593" cy="76224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Satellite meteorological data (CHIRPS and ERA-INTERIM)</a:t>
          </a:r>
          <a:endParaRPr lang="en-US" sz="1200" kern="1200" noProof="0" dirty="0"/>
        </a:p>
      </dsp:txBody>
      <dsp:txXfrm>
        <a:off x="333654" y="1137105"/>
        <a:ext cx="1174943" cy="717595"/>
      </dsp:txXfrm>
    </dsp:sp>
    <dsp:sp modelId="{58B29CEB-B35A-4383-8B43-31D0328C3736}">
      <dsp:nvSpPr>
        <dsp:cNvPr id="0" name=""/>
        <dsp:cNvSpPr/>
      </dsp:nvSpPr>
      <dsp:spPr>
        <a:xfrm>
          <a:off x="158880" y="924218"/>
          <a:ext cx="152449" cy="1524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491"/>
              </a:lnTo>
              <a:lnTo>
                <a:pt x="152449" y="1524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83EAE-1697-4232-826D-8C11EBF64EED}">
      <dsp:nvSpPr>
        <dsp:cNvPr id="0" name=""/>
        <dsp:cNvSpPr/>
      </dsp:nvSpPr>
      <dsp:spPr>
        <a:xfrm>
          <a:off x="311329" y="2067587"/>
          <a:ext cx="1219593" cy="76224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Lake data</a:t>
          </a:r>
          <a:endParaRPr lang="en-US" sz="1200" kern="1200" noProof="0" dirty="0"/>
        </a:p>
      </dsp:txBody>
      <dsp:txXfrm>
        <a:off x="333654" y="2089912"/>
        <a:ext cx="1174943" cy="717595"/>
      </dsp:txXfrm>
    </dsp:sp>
    <dsp:sp modelId="{8DDBCCD1-F141-40DB-B6DF-868A7E6037BB}">
      <dsp:nvSpPr>
        <dsp:cNvPr id="0" name=""/>
        <dsp:cNvSpPr/>
      </dsp:nvSpPr>
      <dsp:spPr>
        <a:xfrm>
          <a:off x="1912046" y="161972"/>
          <a:ext cx="2096999" cy="7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II</a:t>
          </a:r>
          <a:r>
            <a:rPr lang="en-US" sz="1800" kern="1200" noProof="0" dirty="0" smtClean="0"/>
            <a:t>. HYDROLOGIC CHARACTERIZATION</a:t>
          </a:r>
          <a:endParaRPr lang="en-US" sz="1800" kern="1200" noProof="0" dirty="0"/>
        </a:p>
      </dsp:txBody>
      <dsp:txXfrm>
        <a:off x="1934371" y="184297"/>
        <a:ext cx="2052349" cy="717595"/>
      </dsp:txXfrm>
    </dsp:sp>
    <dsp:sp modelId="{F1D2DF3C-B5BD-41C9-AC1C-6FE67899EA86}">
      <dsp:nvSpPr>
        <dsp:cNvPr id="0" name=""/>
        <dsp:cNvSpPr/>
      </dsp:nvSpPr>
      <dsp:spPr>
        <a:xfrm>
          <a:off x="2121746" y="924218"/>
          <a:ext cx="209699" cy="4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59"/>
              </a:lnTo>
              <a:lnTo>
                <a:pt x="209699" y="454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30AA6-8D77-4A09-AAEF-01770E7F7FC6}">
      <dsp:nvSpPr>
        <dsp:cNvPr id="0" name=""/>
        <dsp:cNvSpPr/>
      </dsp:nvSpPr>
      <dsp:spPr>
        <a:xfrm>
          <a:off x="2331446" y="1114780"/>
          <a:ext cx="1758653" cy="5275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Hydrological</a:t>
          </a:r>
          <a:r>
            <a:rPr lang="es-CO" sz="1200" kern="1200" dirty="0" smtClean="0"/>
            <a:t> </a:t>
          </a:r>
          <a:r>
            <a:rPr lang="en-US" sz="1200" kern="1200" noProof="0" dirty="0" smtClean="0"/>
            <a:t>modeling</a:t>
          </a:r>
          <a:endParaRPr lang="en-US" sz="1200" kern="1200" noProof="0" dirty="0"/>
        </a:p>
      </dsp:txBody>
      <dsp:txXfrm>
        <a:off x="2346899" y="1130233"/>
        <a:ext cx="1727747" cy="496690"/>
      </dsp:txXfrm>
    </dsp:sp>
    <dsp:sp modelId="{7ACDEE6D-D105-4B62-8B48-9697C1FC45E9}">
      <dsp:nvSpPr>
        <dsp:cNvPr id="0" name=""/>
        <dsp:cNvSpPr/>
      </dsp:nvSpPr>
      <dsp:spPr>
        <a:xfrm>
          <a:off x="4390169" y="161972"/>
          <a:ext cx="2096999" cy="7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III</a:t>
          </a:r>
          <a:r>
            <a:rPr lang="en-US" sz="1800" kern="1200" noProof="0" dirty="0" smtClean="0"/>
            <a:t>. SPATIOTEMPORAL ANALYSIS</a:t>
          </a:r>
          <a:endParaRPr lang="en-US" sz="1800" kern="1200" noProof="0" dirty="0"/>
        </a:p>
      </dsp:txBody>
      <dsp:txXfrm>
        <a:off x="4412494" y="184297"/>
        <a:ext cx="2052349" cy="717595"/>
      </dsp:txXfrm>
    </dsp:sp>
    <dsp:sp modelId="{87F90CE1-70AA-46EE-ABD8-9C95D11EA9B9}">
      <dsp:nvSpPr>
        <dsp:cNvPr id="0" name=""/>
        <dsp:cNvSpPr/>
      </dsp:nvSpPr>
      <dsp:spPr>
        <a:xfrm>
          <a:off x="4599869" y="924218"/>
          <a:ext cx="209699" cy="4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59"/>
              </a:lnTo>
              <a:lnTo>
                <a:pt x="209699" y="454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09AE-6901-4033-9644-900018F5E447}">
      <dsp:nvSpPr>
        <dsp:cNvPr id="0" name=""/>
        <dsp:cNvSpPr/>
      </dsp:nvSpPr>
      <dsp:spPr>
        <a:xfrm>
          <a:off x="4809569" y="1114780"/>
          <a:ext cx="1758653" cy="5275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Drought index calculation</a:t>
          </a:r>
          <a:endParaRPr lang="en-US" sz="1200" kern="1200" noProof="0" dirty="0"/>
        </a:p>
      </dsp:txBody>
      <dsp:txXfrm>
        <a:off x="4825022" y="1130233"/>
        <a:ext cx="1727747" cy="496690"/>
      </dsp:txXfrm>
    </dsp:sp>
    <dsp:sp modelId="{871D4334-B4C7-4232-A7A1-1088CB5AFB71}">
      <dsp:nvSpPr>
        <dsp:cNvPr id="0" name=""/>
        <dsp:cNvSpPr/>
      </dsp:nvSpPr>
      <dsp:spPr>
        <a:xfrm>
          <a:off x="4599869" y="924218"/>
          <a:ext cx="209699" cy="117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17"/>
              </a:lnTo>
              <a:lnTo>
                <a:pt x="209699" y="117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16539-E363-45BF-8E3B-7BBD3B6ABE37}">
      <dsp:nvSpPr>
        <dsp:cNvPr id="0" name=""/>
        <dsp:cNvSpPr/>
      </dsp:nvSpPr>
      <dsp:spPr>
        <a:xfrm>
          <a:off x="4809569" y="1832937"/>
          <a:ext cx="1758653" cy="527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Non-contiguous drought area analysis (NCDA)</a:t>
          </a:r>
          <a:endParaRPr lang="en-US" sz="1200" kern="1200" noProof="0" dirty="0"/>
        </a:p>
      </dsp:txBody>
      <dsp:txXfrm>
        <a:off x="4825022" y="1848390"/>
        <a:ext cx="1727747" cy="496690"/>
      </dsp:txXfrm>
    </dsp:sp>
    <dsp:sp modelId="{2C8F1287-106B-46E3-95F5-9AE65BE660DD}">
      <dsp:nvSpPr>
        <dsp:cNvPr id="0" name=""/>
        <dsp:cNvSpPr/>
      </dsp:nvSpPr>
      <dsp:spPr>
        <a:xfrm>
          <a:off x="4599869" y="924218"/>
          <a:ext cx="209699" cy="189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674"/>
              </a:lnTo>
              <a:lnTo>
                <a:pt x="209699" y="1890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75AA8-F5D5-4BED-88D0-5608AA5FD403}">
      <dsp:nvSpPr>
        <dsp:cNvPr id="0" name=""/>
        <dsp:cNvSpPr/>
      </dsp:nvSpPr>
      <dsp:spPr>
        <a:xfrm>
          <a:off x="4809569" y="2551095"/>
          <a:ext cx="1758653" cy="5275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Contiguous drought area analysis</a:t>
          </a:r>
          <a:r>
            <a:rPr lang="es-ES" sz="1200" kern="1200" dirty="0" smtClean="0"/>
            <a:t> </a:t>
          </a:r>
          <a:r>
            <a:rPr lang="es-CO" sz="1200" kern="1200" dirty="0" smtClean="0"/>
            <a:t>(</a:t>
          </a:r>
          <a:r>
            <a:rPr lang="en-US" sz="1200" kern="1200" noProof="0" dirty="0" smtClean="0"/>
            <a:t>CDA</a:t>
          </a:r>
          <a:r>
            <a:rPr lang="es-CO" sz="1200" kern="1200" dirty="0" smtClean="0"/>
            <a:t>)</a:t>
          </a:r>
          <a:endParaRPr lang="es-CO" sz="1200" kern="1200" dirty="0"/>
        </a:p>
      </dsp:txBody>
      <dsp:txXfrm>
        <a:off x="4825022" y="2566548"/>
        <a:ext cx="1727747" cy="496690"/>
      </dsp:txXfrm>
    </dsp:sp>
    <dsp:sp modelId="{37C9E2A8-3EC9-4547-BE47-F6D58D5CE568}">
      <dsp:nvSpPr>
        <dsp:cNvPr id="0" name=""/>
        <dsp:cNvSpPr/>
      </dsp:nvSpPr>
      <dsp:spPr>
        <a:xfrm>
          <a:off x="4599869" y="924218"/>
          <a:ext cx="209699" cy="260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832"/>
              </a:lnTo>
              <a:lnTo>
                <a:pt x="209699" y="2608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6122B-3CB9-4002-908E-0736A7BDFF9A}">
      <dsp:nvSpPr>
        <dsp:cNvPr id="0" name=""/>
        <dsp:cNvSpPr/>
      </dsp:nvSpPr>
      <dsp:spPr>
        <a:xfrm>
          <a:off x="4809569" y="3269253"/>
          <a:ext cx="1758653" cy="5275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Drought characterization in duration and severity</a:t>
          </a:r>
          <a:endParaRPr lang="es-CO" sz="1200" kern="1200" dirty="0"/>
        </a:p>
      </dsp:txBody>
      <dsp:txXfrm>
        <a:off x="4825022" y="3284706"/>
        <a:ext cx="1727747" cy="496690"/>
      </dsp:txXfrm>
    </dsp:sp>
    <dsp:sp modelId="{733340E2-CDB5-4BF2-8301-B1D30A3CBC91}">
      <dsp:nvSpPr>
        <dsp:cNvPr id="0" name=""/>
        <dsp:cNvSpPr/>
      </dsp:nvSpPr>
      <dsp:spPr>
        <a:xfrm>
          <a:off x="6868291" y="161972"/>
          <a:ext cx="2096999" cy="7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IV. </a:t>
          </a:r>
          <a:r>
            <a:rPr lang="en-US" sz="1800" kern="1200" noProof="0" dirty="0" smtClean="0"/>
            <a:t>ANALYSIS AND RESULTS</a:t>
          </a:r>
          <a:endParaRPr lang="en-US" sz="1800" kern="1200" noProof="0" dirty="0"/>
        </a:p>
      </dsp:txBody>
      <dsp:txXfrm>
        <a:off x="6890616" y="184297"/>
        <a:ext cx="2052349" cy="71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2E10-3860-4091-B630-2B30AEB28639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F023-905E-4771-927F-47B50AED2C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55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F023-905E-4771-927F-47B50AED2CD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6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91467" y="4348064"/>
            <a:ext cx="5411758" cy="1334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91468" y="5682342"/>
            <a:ext cx="5411758" cy="522092"/>
          </a:xfrm>
        </p:spPr>
        <p:txBody>
          <a:bodyPr>
            <a:normAutofit/>
          </a:bodyPr>
          <a:lstStyle>
            <a:lvl1pPr marL="0" indent="0" algn="l">
              <a:buNone/>
              <a:defRPr sz="1800" i="1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47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46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3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88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38538" y="365125"/>
            <a:ext cx="7060941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9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89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38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29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12989"/>
            <a:ext cx="10515600" cy="126725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129027"/>
            <a:ext cx="5157787" cy="7876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952939"/>
            <a:ext cx="5157787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129027"/>
            <a:ext cx="5183188" cy="80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952939"/>
            <a:ext cx="5183188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8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3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FCD54-9834-4BE8-9B5B-EEF02B5391B3}" type="datetimeFigureOut">
              <a:rPr lang="es-CO" smtClean="0"/>
              <a:t>5/05/2020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AACC5-580A-406C-9362-EA1B95EDA8C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44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98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382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842662"/>
            <a:ext cx="10515600" cy="382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39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91251" y="3417521"/>
            <a:ext cx="5300749" cy="1492728"/>
          </a:xfrm>
        </p:spPr>
        <p:txBody>
          <a:bodyPr>
            <a:noAutofit/>
          </a:bodyPr>
          <a:lstStyle/>
          <a:p>
            <a:r>
              <a:rPr lang="en-US" sz="2000" dirty="0">
                <a:ea typeface="+mj-lt"/>
                <a:cs typeface="+mj-lt"/>
              </a:rPr>
              <a:t>Evaluation of the </a:t>
            </a:r>
            <a:r>
              <a:rPr lang="en-US" sz="2000" dirty="0" err="1">
                <a:ea typeface="+mj-lt"/>
                <a:cs typeface="+mj-lt"/>
              </a:rPr>
              <a:t>spatio</a:t>
            </a:r>
            <a:r>
              <a:rPr lang="en-US" sz="2000" dirty="0">
                <a:ea typeface="+mj-lt"/>
                <a:cs typeface="+mj-lt"/>
              </a:rPr>
              <a:t>-temporal development of hydrological droughts and its sensitivity to the choice of different parameters of the hydrological model. Case study: Magdalena-Cauca River basin </a:t>
            </a:r>
            <a:r>
              <a:rPr lang="en-US" sz="2000" dirty="0" smtClean="0">
                <a:ea typeface="+mj-lt"/>
                <a:cs typeface="+mj-lt"/>
              </a:rPr>
              <a:t>- Colombia</a:t>
            </a:r>
            <a:endParaRPr lang="es-ES_tradnl" sz="2000" dirty="0">
              <a:cs typeface="Calibri Ligh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C55E9D-A306-DF45-9934-8E85CB1C0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1" y="950396"/>
            <a:ext cx="2779059" cy="1472901"/>
          </a:xfrm>
          <a:prstGeom prst="rect">
            <a:avLst/>
          </a:prstGeom>
        </p:spPr>
      </p:pic>
      <p:pic>
        <p:nvPicPr>
          <p:cNvPr id="5" name="Picture 2" descr="Resultado de imagen para s multistor">
            <a:extLst>
              <a:ext uri="{FF2B5EF4-FFF2-40B4-BE49-F238E27FC236}">
                <a16:creationId xmlns:a16="http://schemas.microsoft.com/office/drawing/2014/main" id="{927957FA-61D8-497F-880B-966E3CDB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54015" r="51777" b="10323"/>
          <a:stretch/>
        </p:blipFill>
        <p:spPr bwMode="auto">
          <a:xfrm>
            <a:off x="9949030" y="2411909"/>
            <a:ext cx="1706880" cy="69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99689"/>
              </p:ext>
            </p:extLst>
          </p:nvPr>
        </p:nvGraphicFramePr>
        <p:xfrm>
          <a:off x="5910349" y="5225143"/>
          <a:ext cx="6281652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836">
                  <a:extLst>
                    <a:ext uri="{9D8B030D-6E8A-4147-A177-3AD203B41FA5}">
                      <a16:colId xmlns:a16="http://schemas.microsoft.com/office/drawing/2014/main" val="3513083615"/>
                    </a:ext>
                  </a:extLst>
                </a:gridCol>
                <a:gridCol w="3914816">
                  <a:extLst>
                    <a:ext uri="{9D8B030D-6E8A-4147-A177-3AD203B41FA5}">
                      <a16:colId xmlns:a16="http://schemas.microsoft.com/office/drawing/2014/main" val="1427485741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es-ES" sz="1400" b="1" i="1" dirty="0" smtClean="0"/>
                        <a:t>Fabio Aguilar Carrillo</a:t>
                      </a:r>
                      <a:endParaRPr lang="es-CO" sz="1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i="1" dirty="0" smtClean="0"/>
                        <a:t>fabio.Aguilar@mail.escuelaing.edu.co</a:t>
                      </a:r>
                      <a:endParaRPr lang="es-CO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2439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r>
                        <a:rPr lang="es-ES" sz="1400" b="1" i="1" dirty="0" smtClean="0"/>
                        <a:t>Juan M. Cotrino Palma</a:t>
                      </a:r>
                      <a:endParaRPr lang="es-CO" sz="1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i="1" dirty="0" smtClean="0"/>
                        <a:t>juan.Cotrino-p@mail.escuelaing.edu.co</a:t>
                      </a:r>
                      <a:endParaRPr lang="es-CO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0127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r>
                        <a:rPr lang="es-ES" sz="1400" b="1" i="1" dirty="0" smtClean="0"/>
                        <a:t>Germán</a:t>
                      </a:r>
                      <a:r>
                        <a:rPr lang="es-ES" sz="1400" b="1" i="1" baseline="0" dirty="0" smtClean="0"/>
                        <a:t> R. Santos Granados</a:t>
                      </a:r>
                      <a:endParaRPr lang="es-CO" sz="1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i="1" dirty="0" smtClean="0"/>
                        <a:t>german.santos@escuelaing.edu.co</a:t>
                      </a:r>
                      <a:endParaRPr lang="es-CO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62971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r>
                        <a:rPr lang="es-ES" sz="1400" b="1" i="1" dirty="0" smtClean="0"/>
                        <a:t>Gerald A.</a:t>
                      </a:r>
                      <a:r>
                        <a:rPr lang="es-ES" sz="1400" b="1" i="1" baseline="0" dirty="0" smtClean="0"/>
                        <a:t> Corzo Pérez</a:t>
                      </a:r>
                      <a:endParaRPr lang="es-CO" sz="1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g.corzo@un-ihe.org</a:t>
                      </a:r>
                      <a:endParaRPr lang="es-CO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16111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r>
                        <a:rPr lang="es-ES" sz="1400" b="1" i="1" dirty="0" err="1" smtClean="0"/>
                        <a:t>Mostafa</a:t>
                      </a:r>
                      <a:r>
                        <a:rPr lang="es-ES" sz="1400" b="1" i="1" dirty="0" smtClean="0"/>
                        <a:t> </a:t>
                      </a:r>
                      <a:r>
                        <a:rPr lang="es-ES" sz="1400" b="1" i="1" dirty="0" err="1" smtClean="0"/>
                        <a:t>Farrag</a:t>
                      </a:r>
                      <a:endParaRPr lang="es-CO" sz="14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i="1" dirty="0" smtClean="0"/>
                        <a:t>mostafa.farrag@gfz-potsdam.de</a:t>
                      </a:r>
                      <a:endParaRPr lang="es-CO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9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6" y="3439640"/>
            <a:ext cx="4531776" cy="25831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94" y="3395580"/>
            <a:ext cx="6817178" cy="2081694"/>
          </a:xfrm>
          <a:prstGeom prst="rect">
            <a:avLst/>
          </a:prstGeom>
        </p:spPr>
      </p:pic>
      <p:sp>
        <p:nvSpPr>
          <p:cNvPr id="10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339" y="5544835"/>
            <a:ext cx="2475494" cy="779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Blue cells: No drought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Red cells: Drought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 txBox="1">
            <a:spLocks/>
          </p:cNvSpPr>
          <p:nvPr/>
        </p:nvSpPr>
        <p:spPr>
          <a:xfrm>
            <a:off x="1051478" y="2441339"/>
            <a:ext cx="4879060" cy="290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Drought development in space and time for random period</a:t>
            </a:r>
          </a:p>
        </p:txBody>
      </p:sp>
      <p:sp>
        <p:nvSpPr>
          <p:cNvPr id="12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 txBox="1">
            <a:spLocks/>
          </p:cNvSpPr>
          <p:nvPr/>
        </p:nvSpPr>
        <p:spPr>
          <a:xfrm>
            <a:off x="1147272" y="6324600"/>
            <a:ext cx="4783266" cy="26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Note: To watch the animated gif please switch to presentation mode</a:t>
            </a:r>
          </a:p>
        </p:txBody>
      </p:sp>
    </p:spTree>
    <p:extLst>
      <p:ext uri="{BB962C8B-B14F-4D97-AF65-F5344CB8AC3E}">
        <p14:creationId xmlns:p14="http://schemas.microsoft.com/office/powerpoint/2010/main" val="10396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1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3005175"/>
            <a:ext cx="10655531" cy="2902040"/>
          </a:xfrm>
        </p:spPr>
        <p:txBody>
          <a:bodyPr>
            <a:normAutofit/>
          </a:bodyPr>
          <a:lstStyle/>
          <a:p>
            <a:r>
              <a:rPr lang="en-US" dirty="0" smtClean="0"/>
              <a:t>This research aims to be a tool for decision making of government institutions, as it allows to analyze the development of hydrological droughts an its meteorological conditions associated.</a:t>
            </a:r>
          </a:p>
          <a:p>
            <a:r>
              <a:rPr lang="en-US" dirty="0" smtClean="0"/>
              <a:t>This study can be used as a starting point for future investigations on the hydrological droughts forecasting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1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2410691"/>
            <a:ext cx="10655531" cy="413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 err="1"/>
              <a:t>Carty</a:t>
            </a:r>
            <a:r>
              <a:rPr lang="es-ES" sz="1400" dirty="0"/>
              <a:t>, T. (2017). El clima, en crisis: Cómo el cambio climático está agravando la sequía y el desastre humanitario </a:t>
            </a:r>
            <a:r>
              <a:rPr lang="es-ES" sz="1400" dirty="0" smtClean="0"/>
              <a:t>en África Oriental. Recuperado 	de https</a:t>
            </a:r>
            <a:r>
              <a:rPr lang="es-ES" sz="1400" dirty="0"/>
              <a:t>://</a:t>
            </a:r>
            <a:r>
              <a:rPr lang="es-ES" sz="1400" dirty="0" smtClean="0"/>
              <a:t>oxfamilibrary.openrepository.com/bitstream/handle/10546/620263/mb-climate-crisis-east-africa drought-270417-	</a:t>
            </a:r>
            <a:r>
              <a:rPr lang="es-ES" sz="1400" dirty="0" err="1" smtClean="0"/>
              <a:t>es.pdf;jsessionid</a:t>
            </a:r>
            <a:r>
              <a:rPr lang="es-ES" sz="1400" dirty="0" smtClean="0"/>
              <a:t>=593F679EAC1885CD9E3BFEE3B8B4CAC4?sequence=5</a:t>
            </a:r>
            <a:endParaRPr lang="es-ES" sz="1400" dirty="0"/>
          </a:p>
          <a:p>
            <a:pPr marL="0" indent="0">
              <a:buNone/>
            </a:pPr>
            <a:r>
              <a:rPr lang="en-US" sz="1400" dirty="0" smtClean="0"/>
              <a:t>Diaz</a:t>
            </a:r>
            <a:r>
              <a:rPr lang="en-US" sz="1400" dirty="0"/>
              <a:t>, V., </a:t>
            </a:r>
            <a:r>
              <a:rPr lang="en-US" sz="1400" dirty="0" err="1"/>
              <a:t>Corzo</a:t>
            </a:r>
            <a:r>
              <a:rPr lang="en-US" sz="1400" dirty="0"/>
              <a:t>, G., Van </a:t>
            </a:r>
            <a:r>
              <a:rPr lang="en-US" sz="1400" dirty="0" err="1"/>
              <a:t>Lanen</a:t>
            </a:r>
            <a:r>
              <a:rPr lang="en-US" sz="1400" dirty="0"/>
              <a:t>, H. A. J., &amp; </a:t>
            </a:r>
            <a:r>
              <a:rPr lang="en-US" sz="1400" dirty="0" err="1"/>
              <a:t>Solomatine</a:t>
            </a:r>
            <a:r>
              <a:rPr lang="en-US" sz="1400" dirty="0"/>
              <a:t>, D. P. (2019). Spatiotemporal Drought Analysis at Country Scale Through the </a:t>
            </a:r>
            <a:r>
              <a:rPr lang="en-US" sz="1400" dirty="0" smtClean="0"/>
              <a:t>Application </a:t>
            </a:r>
            <a:r>
              <a:rPr lang="en-US" sz="1400" dirty="0"/>
              <a:t>of </a:t>
            </a:r>
            <a:r>
              <a:rPr lang="en-US" sz="1400" dirty="0" smtClean="0"/>
              <a:t>	the </a:t>
            </a:r>
            <a:r>
              <a:rPr lang="en-US" sz="1400" dirty="0"/>
              <a:t>STAND Toolbox. In Spatiotemporal Analysis of Extreme Hydrological Events. </a:t>
            </a: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doi.org/10.1016/b978-0-12-811689-	0.00004-5</a:t>
            </a:r>
          </a:p>
          <a:p>
            <a:pPr marL="0" indent="0">
              <a:buNone/>
            </a:pPr>
            <a:r>
              <a:rPr lang="en-US" sz="1400" dirty="0" smtClean="0"/>
              <a:t>González</a:t>
            </a:r>
            <a:r>
              <a:rPr lang="en-US" sz="1400" dirty="0"/>
              <a:t>, J., </a:t>
            </a:r>
            <a:r>
              <a:rPr lang="en-US" sz="1400" dirty="0" err="1"/>
              <a:t>Daza</a:t>
            </a:r>
            <a:r>
              <a:rPr lang="en-US" sz="1400" dirty="0"/>
              <a:t>, C., &amp; </a:t>
            </a:r>
            <a:r>
              <a:rPr lang="en-US" sz="1400" dirty="0" err="1"/>
              <a:t>Urueña</a:t>
            </a:r>
            <a:r>
              <a:rPr lang="en-US" sz="1400" dirty="0"/>
              <a:t>, C. (2008). </a:t>
            </a:r>
            <a:r>
              <a:rPr lang="en-US" sz="1400" dirty="0" err="1"/>
              <a:t>esquema</a:t>
            </a:r>
            <a:r>
              <a:rPr lang="en-US" sz="1400" dirty="0"/>
              <a:t> de </a:t>
            </a:r>
            <a:r>
              <a:rPr lang="en-US" sz="1400" dirty="0" err="1"/>
              <a:t>generación</a:t>
            </a:r>
            <a:r>
              <a:rPr lang="en-US" sz="1400" dirty="0"/>
              <a:t> </a:t>
            </a:r>
            <a:r>
              <a:rPr lang="en-US" sz="1400" dirty="0" err="1"/>
              <a:t>distribuida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opción</a:t>
            </a:r>
            <a:r>
              <a:rPr lang="en-US" sz="1400" dirty="0"/>
              <a:t> para el </a:t>
            </a:r>
            <a:r>
              <a:rPr lang="en-US" sz="1400" dirty="0" smtClean="0"/>
              <a:t>Sistema </a:t>
            </a:r>
            <a:r>
              <a:rPr lang="en-US" sz="1400" dirty="0" err="1" smtClean="0"/>
              <a:t>eléctrico</a:t>
            </a:r>
            <a:r>
              <a:rPr lang="en-US" sz="1400" dirty="0" smtClean="0"/>
              <a:t> </a:t>
            </a:r>
            <a:r>
              <a:rPr lang="en-US" sz="1400" dirty="0" err="1"/>
              <a:t>colombiano</a:t>
            </a:r>
            <a:r>
              <a:rPr lang="en-US" sz="1400" dirty="0"/>
              <a:t> </a:t>
            </a:r>
            <a:r>
              <a:rPr lang="en-US" sz="1400" dirty="0" smtClean="0"/>
              <a:t>Distributed 	generation </a:t>
            </a:r>
            <a:r>
              <a:rPr lang="en-US" sz="1400" dirty="0"/>
              <a:t>scheme analysis as an option for </a:t>
            </a:r>
            <a:r>
              <a:rPr lang="en-US" sz="1400" dirty="0" err="1"/>
              <a:t>colombian</a:t>
            </a:r>
            <a:r>
              <a:rPr lang="en-US" sz="1400" dirty="0"/>
              <a:t>.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Ingenieria.Udea.Edu.Co</a:t>
            </a:r>
            <a:r>
              <a:rPr lang="en-US" sz="1400" dirty="0" smtClean="0"/>
              <a:t> </a:t>
            </a:r>
            <a:r>
              <a:rPr lang="en-US" sz="1400" dirty="0"/>
              <a:t>(Vol. 44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r>
              <a:rPr lang="en-US" sz="1400" dirty="0" smtClean="0"/>
              <a:t>M. </a:t>
            </a:r>
            <a:r>
              <a:rPr lang="en-US" sz="1400" dirty="0" err="1" smtClean="0"/>
              <a:t>Farrag</a:t>
            </a:r>
            <a:r>
              <a:rPr lang="en-US" sz="1400" dirty="0" smtClean="0"/>
              <a:t>, </a:t>
            </a:r>
            <a:r>
              <a:rPr lang="en-US" sz="1400" dirty="0" err="1" smtClean="0"/>
              <a:t>HAPI</a:t>
            </a:r>
            <a:r>
              <a:rPr lang="en-US" sz="1400" dirty="0" smtClean="0"/>
              <a:t>, </a:t>
            </a:r>
            <a:r>
              <a:rPr lang="en-US" sz="1400" dirty="0"/>
              <a:t>(</a:t>
            </a:r>
            <a:r>
              <a:rPr lang="en-US" sz="1400" dirty="0" smtClean="0"/>
              <a:t>2018), </a:t>
            </a:r>
            <a:r>
              <a:rPr lang="en-US" sz="1400" dirty="0"/>
              <a:t>GitHub repository, https://github.com/MAfarrag/HAPI/blob/master/Examples/03Jiboa.ipynb</a:t>
            </a:r>
          </a:p>
          <a:p>
            <a:pPr marL="0" indent="0">
              <a:buNone/>
            </a:pPr>
            <a:r>
              <a:rPr lang="en-US" sz="1400" dirty="0" err="1" smtClean="0"/>
              <a:t>Strosser</a:t>
            </a:r>
            <a:r>
              <a:rPr lang="en-US" sz="1400" dirty="0"/>
              <a:t>, P., </a:t>
            </a:r>
            <a:r>
              <a:rPr lang="en-US" sz="1400" dirty="0" err="1"/>
              <a:t>Dworak</a:t>
            </a:r>
            <a:r>
              <a:rPr lang="en-US" sz="1400" dirty="0"/>
              <a:t>, T., </a:t>
            </a:r>
            <a:r>
              <a:rPr lang="en-US" sz="1400" dirty="0" err="1"/>
              <a:t>Garzón</a:t>
            </a:r>
            <a:r>
              <a:rPr lang="en-US" sz="1400" dirty="0"/>
              <a:t> </a:t>
            </a:r>
            <a:r>
              <a:rPr lang="en-US" sz="1400" dirty="0" err="1"/>
              <a:t>Delvaux</a:t>
            </a:r>
            <a:r>
              <a:rPr lang="en-US" sz="1400" dirty="0"/>
              <a:t>, P. A., Berglund, M., Schmidt, G., </a:t>
            </a:r>
            <a:r>
              <a:rPr lang="en-US" sz="1400" dirty="0" err="1"/>
              <a:t>Mysiak</a:t>
            </a:r>
            <a:r>
              <a:rPr lang="en-US" sz="1400" dirty="0"/>
              <a:t>, J., … Ashton, V. (2012). Gap Analysis </a:t>
            </a:r>
            <a:r>
              <a:rPr lang="en-US" sz="1400" dirty="0" smtClean="0"/>
              <a:t>of </a:t>
            </a:r>
            <a:r>
              <a:rPr lang="en-US" sz="1400" dirty="0"/>
              <a:t>the </a:t>
            </a:r>
            <a:r>
              <a:rPr lang="en-US" sz="1400" dirty="0" smtClean="0"/>
              <a:t>Water Scarcity </a:t>
            </a:r>
            <a:r>
              <a:rPr lang="en-US" sz="1400" dirty="0"/>
              <a:t>and </a:t>
            </a:r>
            <a:r>
              <a:rPr lang="en-US" sz="1400" dirty="0" smtClean="0"/>
              <a:t>	Droughts </a:t>
            </a:r>
            <a:r>
              <a:rPr lang="en-US" sz="1400" dirty="0"/>
              <a:t>Policy in the EU.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SWD</a:t>
            </a:r>
            <a:r>
              <a:rPr lang="en-US" sz="1400" dirty="0"/>
              <a:t> (2012) 380 final. </a:t>
            </a:r>
            <a:r>
              <a:rPr lang="en-US" sz="1400" dirty="0" err="1"/>
              <a:t>Recuperado</a:t>
            </a:r>
            <a:r>
              <a:rPr lang="en-US" sz="1400" dirty="0"/>
              <a:t> </a:t>
            </a:r>
            <a:r>
              <a:rPr lang="en-US" sz="1400" dirty="0" smtClean="0"/>
              <a:t>de 	http</a:t>
            </a:r>
            <a:r>
              <a:rPr lang="en-US" sz="1400" dirty="0"/>
              <a:t>://</a:t>
            </a:r>
            <a:r>
              <a:rPr lang="en-US" sz="1400" dirty="0" smtClean="0"/>
              <a:t>ec.europa.eu/environment/water/quantity/pdf/WSDGapAnalysis.pdf</a:t>
            </a:r>
          </a:p>
          <a:p>
            <a:pPr marL="0" indent="0">
              <a:buNone/>
            </a:pPr>
            <a:r>
              <a:rPr lang="en-US" sz="1400" dirty="0" smtClean="0"/>
              <a:t>Vicente-Serrano</a:t>
            </a:r>
            <a:r>
              <a:rPr lang="en-US" sz="1400" dirty="0"/>
              <a:t>, S. M., </a:t>
            </a:r>
            <a:r>
              <a:rPr lang="en-US" sz="1400" dirty="0" err="1"/>
              <a:t>Beguería</a:t>
            </a:r>
            <a:r>
              <a:rPr lang="en-US" sz="1400" dirty="0"/>
              <a:t>, S., &amp; </a:t>
            </a:r>
            <a:r>
              <a:rPr lang="en-US" sz="1400" dirty="0" err="1"/>
              <a:t>López</a:t>
            </a:r>
            <a:r>
              <a:rPr lang="en-US" sz="1400" dirty="0"/>
              <a:t>-Moreno, J. I. (2010). A </a:t>
            </a:r>
            <a:r>
              <a:rPr lang="en-US" sz="1400" dirty="0" err="1"/>
              <a:t>multiscalar</a:t>
            </a:r>
            <a:r>
              <a:rPr lang="en-US" sz="1400" dirty="0"/>
              <a:t> drought index sensitive to global 	warming: The standardized </a:t>
            </a:r>
            <a:r>
              <a:rPr lang="en-US" sz="1400" dirty="0" smtClean="0"/>
              <a:t>	precipitation </a:t>
            </a:r>
            <a:r>
              <a:rPr lang="en-US" sz="1400" dirty="0"/>
              <a:t>evapotranspiration index. Journal of Climate. </a:t>
            </a: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doi.org/10.1175/2009JCLI2909.1</a:t>
            </a:r>
          </a:p>
          <a:p>
            <a:pPr marL="0" indent="0">
              <a:buNone/>
            </a:pPr>
            <a:r>
              <a:rPr lang="es-ES" sz="1400" dirty="0" smtClean="0"/>
              <a:t>Zamora</a:t>
            </a:r>
            <a:r>
              <a:rPr lang="es-ES" sz="1400" dirty="0"/>
              <a:t>, M. E., Huerta, A. H., &amp; Maqueo, O. P. (</a:t>
            </a:r>
            <a:r>
              <a:rPr lang="es-ES" sz="1400" dirty="0" smtClean="0"/>
              <a:t>2016). </a:t>
            </a:r>
            <a:r>
              <a:rPr lang="es-ES" sz="1400" dirty="0"/>
              <a:t>Cambio global : el </a:t>
            </a:r>
            <a:r>
              <a:rPr lang="es-ES" sz="1400" dirty="0" err="1"/>
              <a:t>Antropoceno</a:t>
            </a:r>
            <a:r>
              <a:rPr lang="es-ES" sz="1400" dirty="0"/>
              <a:t>. </a:t>
            </a:r>
            <a:r>
              <a:rPr lang="es-ES" sz="1400" dirty="0" smtClean="0"/>
              <a:t>67–75</a:t>
            </a:r>
            <a:endParaRPr lang="en-U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15465" y="4626884"/>
            <a:ext cx="384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20000"/>
                </a:solidFill>
              </a:rPr>
              <a:t>Thank you</a:t>
            </a:r>
            <a:endParaRPr lang="en-US" sz="6600" b="1" dirty="0">
              <a:solidFill>
                <a:srgbClr val="92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C55E9D-A306-DF45-9934-8E85CB1C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0" y="901463"/>
            <a:ext cx="2779059" cy="1472901"/>
          </a:xfrm>
          <a:prstGeom prst="rect">
            <a:avLst/>
          </a:prstGeom>
        </p:spPr>
      </p:pic>
      <p:pic>
        <p:nvPicPr>
          <p:cNvPr id="4" name="Picture 2" descr="Resultado de imagen para s multistor">
            <a:extLst>
              <a:ext uri="{FF2B5EF4-FFF2-40B4-BE49-F238E27FC236}">
                <a16:creationId xmlns:a16="http://schemas.microsoft.com/office/drawing/2014/main" id="{927957FA-61D8-497F-880B-966E3CDB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54015" r="51777" b="10323"/>
          <a:stretch/>
        </p:blipFill>
        <p:spPr bwMode="auto">
          <a:xfrm>
            <a:off x="9949029" y="2374364"/>
            <a:ext cx="1706880" cy="69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09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1146073" y="1308204"/>
          <a:ext cx="9899854" cy="39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6660955" imgH="2632032" progId="Word.Document.12">
                  <p:embed/>
                </p:oleObj>
              </mc:Choice>
              <mc:Fallback>
                <p:oleObj name="Documento" r:id="rId3" imgW="6660955" imgH="2632032" progId="Word.Documen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073" y="1308204"/>
                        <a:ext cx="9899854" cy="39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1305636" y="5332949"/>
            <a:ext cx="958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Sustainable Hydropower and Multipurpose Storage to meet Water, Food, and Energy Development Goals: A Program for Collaborative Research and Innovation</a:t>
            </a:r>
            <a:endParaRPr lang="es-CO" sz="2000" dirty="0"/>
          </a:p>
          <a:p>
            <a:pPr algn="ctr"/>
            <a:r>
              <a:rPr lang="en-US" sz="2000" dirty="0"/>
              <a:t>(S-</a:t>
            </a:r>
            <a:r>
              <a:rPr lang="en-US" sz="2000" dirty="0" err="1"/>
              <a:t>MultiStor</a:t>
            </a:r>
            <a:r>
              <a:rPr lang="en-US" sz="2000" dirty="0" smtClean="0"/>
              <a:t>), project </a:t>
            </a:r>
            <a:r>
              <a:rPr lang="en-US" sz="2000" dirty="0"/>
              <a:t>106472</a:t>
            </a:r>
          </a:p>
          <a:p>
            <a:pPr algn="ctr"/>
            <a:r>
              <a:rPr lang="en-US" sz="2000" dirty="0"/>
              <a:t>2017</a:t>
            </a:r>
            <a:endParaRPr lang="es-CO" sz="2000" dirty="0"/>
          </a:p>
        </p:txBody>
      </p:sp>
      <p:sp>
        <p:nvSpPr>
          <p:cNvPr id="4" name="Marcador de número de diapositiva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558588" y="6272213"/>
            <a:ext cx="549275" cy="384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52A7977-A0A0-49B8-8E72-17B2B28F351B}" type="slidenum">
              <a:rPr lang="en-US" altLang="es-US" smtClean="0">
                <a:solidFill>
                  <a:schemeClr val="bg1"/>
                </a:solidFill>
              </a:rPr>
              <a:pPr/>
              <a:t>2</a:t>
            </a:fld>
            <a:endParaRPr lang="en-US" altLang="es-US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41773-73DC-4F43-B46D-88CC0137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MOTIVATION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540EE14-AD9B-904C-9634-490B04612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44758"/>
              </p:ext>
            </p:extLst>
          </p:nvPr>
        </p:nvGraphicFramePr>
        <p:xfrm>
          <a:off x="838199" y="2600587"/>
          <a:ext cx="10377881" cy="350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046DBAC-EDA2-0D40-9032-CA30C202C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8" y="3334546"/>
            <a:ext cx="405438" cy="4054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1F0253-408B-784F-BD7C-145F083F4B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99" y="2750053"/>
            <a:ext cx="398567" cy="3985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CE3BAFA-F5AF-3345-87D3-401A15568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01" y="4198616"/>
            <a:ext cx="324752" cy="3247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C2DBB1-062A-3C42-8862-E2BC1FEC8A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77" y="5017467"/>
            <a:ext cx="426816" cy="4268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44799D-A87A-1845-9568-728B3B61C6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61" y="5039312"/>
            <a:ext cx="950533" cy="950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0D58A8-454E-44A5-A7EB-39B6D33D9FC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5"/>
          <a:stretch/>
        </p:blipFill>
        <p:spPr>
          <a:xfrm>
            <a:off x="5708999" y="5627538"/>
            <a:ext cx="386629" cy="3263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9B834B-2AF5-4F6F-8300-6EA52B121ED6}"/>
              </a:ext>
            </a:extLst>
          </p:cNvPr>
          <p:cNvSpPr txBox="1"/>
          <p:nvPr/>
        </p:nvSpPr>
        <p:spPr>
          <a:xfrm>
            <a:off x="8003168" y="3372018"/>
            <a:ext cx="300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3">
                    <a:lumMod val="75000"/>
                  </a:schemeClr>
                </a:solidFill>
              </a:rPr>
              <a:t>Reasearch question: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54C38-4321-41D3-BE29-D55537A6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STUDY CASE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34B9C-C0D4-834E-B0F5-FF87CC10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725"/>
            <a:ext cx="4458629" cy="38287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O" dirty="0"/>
              <a:t>Magdalena – Cauca Basin in Colombia</a:t>
            </a:r>
          </a:p>
          <a:p>
            <a:pPr marL="0" indent="0">
              <a:buNone/>
            </a:pPr>
            <a:r>
              <a:rPr lang="es-CO" dirty="0"/>
              <a:t>According to the Ministry of housing and territorial development (2015):</a:t>
            </a:r>
          </a:p>
          <a:p>
            <a:r>
              <a:rPr lang="es-CO" dirty="0"/>
              <a:t>Basin area of 273.459 km</a:t>
            </a:r>
            <a:r>
              <a:rPr lang="es-CO" baseline="30000" dirty="0"/>
              <a:t>2</a:t>
            </a:r>
            <a:r>
              <a:rPr lang="es-CO" dirty="0"/>
              <a:t>.</a:t>
            </a:r>
            <a:endParaRPr lang="es-CO" baseline="30000" dirty="0"/>
          </a:p>
          <a:p>
            <a:r>
              <a:rPr lang="es-CO" dirty="0"/>
              <a:t>24% of the Colombian territory.</a:t>
            </a:r>
          </a:p>
          <a:p>
            <a:r>
              <a:rPr lang="es-CO" dirty="0"/>
              <a:t>77% of the country’s total population.</a:t>
            </a:r>
          </a:p>
          <a:p>
            <a:r>
              <a:rPr lang="es-CO" dirty="0"/>
              <a:t>Length of the Magdalena river 1.528 km.</a:t>
            </a:r>
          </a:p>
          <a:p>
            <a:r>
              <a:rPr lang="es-CO" dirty="0"/>
              <a:t>Average flow of the Magdalena river 7.100 m</a:t>
            </a:r>
            <a:r>
              <a:rPr lang="es-CO" baseline="30000" dirty="0"/>
              <a:t>3</a:t>
            </a:r>
            <a:r>
              <a:rPr lang="es-CO" dirty="0"/>
              <a:t>/s.</a:t>
            </a:r>
          </a:p>
          <a:p>
            <a:r>
              <a:rPr lang="es-CO" dirty="0"/>
              <a:t>Length of the Cauca river 1.180 km.</a:t>
            </a:r>
          </a:p>
          <a:p>
            <a:r>
              <a:rPr lang="es-CO" dirty="0"/>
              <a:t>Average flow of the Cauca river 2.275 m</a:t>
            </a:r>
            <a:r>
              <a:rPr lang="es-CO" baseline="30000" dirty="0"/>
              <a:t>3</a:t>
            </a:r>
            <a:r>
              <a:rPr lang="es-CO" dirty="0"/>
              <a:t>/s.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83" y="2044943"/>
            <a:ext cx="6382553" cy="4215112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FA34B9C-C0D4-834E-B0F5-FF87CC10B16E}"/>
              </a:ext>
            </a:extLst>
          </p:cNvPr>
          <p:cNvSpPr txBox="1">
            <a:spLocks/>
          </p:cNvSpPr>
          <p:nvPr/>
        </p:nvSpPr>
        <p:spPr>
          <a:xfrm>
            <a:off x="7355377" y="6260055"/>
            <a:ext cx="2597964" cy="269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/>
              <a:t>Source: Authors</a:t>
            </a:r>
            <a:endParaRPr lang="en-U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680BD-8B41-41BF-8E80-ECADA937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1609191" y="2481513"/>
            <a:ext cx="8971723" cy="3958822"/>
            <a:chOff x="1504688" y="2490221"/>
            <a:chExt cx="9182624" cy="4051883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A94D70D2-D062-47A9-AB1A-9A9FBBE3FF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8908426"/>
                </p:ext>
              </p:extLst>
            </p:nvPr>
          </p:nvGraphicFramePr>
          <p:xfrm>
            <a:off x="1504688" y="2490221"/>
            <a:ext cx="9182624" cy="40518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Grupo 2"/>
            <p:cNvGrpSpPr/>
            <p:nvPr/>
          </p:nvGrpSpPr>
          <p:grpSpPr>
            <a:xfrm>
              <a:off x="9696072" y="5077686"/>
              <a:ext cx="991240" cy="1132614"/>
              <a:chOff x="8021142" y="5700693"/>
              <a:chExt cx="991240" cy="1132614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8021143" y="5700693"/>
                <a:ext cx="991239" cy="276158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AC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ES" sz="1400" dirty="0" smtClean="0"/>
                  <a:t>To come</a:t>
                </a:r>
                <a:endParaRPr lang="es-CO" sz="1400" dirty="0"/>
              </a:p>
            </p:txBody>
          </p:sp>
          <p:sp>
            <p:nvSpPr>
              <p:cNvPr id="8" name="Rectángulo redondeado 7"/>
              <p:cNvSpPr/>
              <p:nvPr/>
            </p:nvSpPr>
            <p:spPr>
              <a:xfrm>
                <a:off x="8021142" y="6130441"/>
                <a:ext cx="991239" cy="276159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1400" dirty="0" smtClean="0"/>
                  <a:t>In process</a:t>
                </a:r>
                <a:endParaRPr lang="en-US" sz="1400" dirty="0"/>
              </a:p>
            </p:txBody>
          </p:sp>
          <p:sp>
            <p:nvSpPr>
              <p:cNvPr id="9" name="Rectángulo redondeado 8"/>
              <p:cNvSpPr/>
              <p:nvPr/>
            </p:nvSpPr>
            <p:spPr>
              <a:xfrm>
                <a:off x="8021142" y="6551877"/>
                <a:ext cx="991239" cy="28143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CO" sz="1400" dirty="0"/>
                  <a:t>Done</a:t>
                </a:r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85" y="2381191"/>
            <a:ext cx="11092864" cy="9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Daily rasters downloaded from CHIRPS and ERA-INTERIM servers using WAToolbox python package, and lake data from reservoir operators</a:t>
            </a:r>
            <a:endParaRPr lang="en-U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03195" y="3255250"/>
            <a:ext cx="10585610" cy="3529023"/>
            <a:chOff x="693948" y="3294235"/>
            <a:chExt cx="10585610" cy="3529023"/>
          </a:xfrm>
        </p:grpSpPr>
        <p:grpSp>
          <p:nvGrpSpPr>
            <p:cNvPr id="11" name="Grupo 10"/>
            <p:cNvGrpSpPr/>
            <p:nvPr/>
          </p:nvGrpSpPr>
          <p:grpSpPr>
            <a:xfrm>
              <a:off x="912442" y="3294235"/>
              <a:ext cx="10367116" cy="3529023"/>
              <a:chOff x="912442" y="3294235"/>
              <a:chExt cx="10367116" cy="3529023"/>
            </a:xfrm>
          </p:grpSpPr>
          <p:sp>
            <p:nvSpPr>
              <p:cNvPr id="30" name="Marcador de contenido 17">
                <a:extLst>
                  <a:ext uri="{FF2B5EF4-FFF2-40B4-BE49-F238E27FC236}">
                    <a16:creationId xmlns:a16="http://schemas.microsoft.com/office/drawing/2014/main" id="{550EA835-53B1-9C4B-92A3-432BDBD98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8008" y="6147401"/>
                <a:ext cx="1080369" cy="216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CO"/>
                </a:defPPr>
                <a:lvl1pPr indent="0" algn="ctr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  <a:defRPr sz="2800"/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s-CO" sz="1200" dirty="0" smtClean="0"/>
                  <a:t>Lake</a:t>
                </a:r>
                <a:r>
                  <a:rPr lang="es-ES" sz="1200" dirty="0" smtClean="0"/>
                  <a:t> data</a:t>
                </a:r>
                <a:endParaRPr lang="es-CO" sz="1200" dirty="0"/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912442" y="3294235"/>
                <a:ext cx="10367116" cy="3529023"/>
                <a:chOff x="96667" y="3190325"/>
                <a:chExt cx="10367116" cy="3529023"/>
              </a:xfrm>
            </p:grpSpPr>
            <p:grpSp>
              <p:nvGrpSpPr>
                <p:cNvPr id="6" name="Grupo 5"/>
                <p:cNvGrpSpPr/>
                <p:nvPr/>
              </p:nvGrpSpPr>
              <p:grpSpPr>
                <a:xfrm>
                  <a:off x="1728216" y="3190325"/>
                  <a:ext cx="8735567" cy="3529023"/>
                  <a:chOff x="1614856" y="3190325"/>
                  <a:chExt cx="8735567" cy="3529023"/>
                </a:xfrm>
              </p:grpSpPr>
              <p:sp>
                <p:nvSpPr>
                  <p:cNvPr id="15" name="Marcador de contenido 2">
                    <a:extLst>
                      <a:ext uri="{FF2B5EF4-FFF2-40B4-BE49-F238E27FC236}">
                        <a16:creationId xmlns:a16="http://schemas.microsoft.com/office/drawing/2014/main" id="{7FA34B9C-C0D4-834E-B0F5-FF87CC10B16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58636" y="6449458"/>
                    <a:ext cx="2597964" cy="26989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lnSpcReduction="100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C00000"/>
                      </a:buClr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00000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00000"/>
                      </a:buClr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00000"/>
                      </a:buClr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00000"/>
                      </a:buClr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Font typeface="Arial" panose="020B0604020202020204" pitchFamily="34" charset="0"/>
                      <a:buNone/>
                    </a:pPr>
                    <a:r>
                      <a:rPr lang="en-US" sz="1400" dirty="0" smtClean="0"/>
                      <a:t>Source: Authors</a:t>
                    </a:r>
                    <a:endParaRPr lang="en-US" sz="1400" dirty="0"/>
                  </a:p>
                </p:txBody>
              </p:sp>
              <p:grpSp>
                <p:nvGrpSpPr>
                  <p:cNvPr id="5" name="Grupo 4"/>
                  <p:cNvGrpSpPr/>
                  <p:nvPr/>
                </p:nvGrpSpPr>
                <p:grpSpPr>
                  <a:xfrm>
                    <a:off x="1614856" y="3190325"/>
                    <a:ext cx="8735567" cy="3300917"/>
                    <a:chOff x="2944122" y="3031295"/>
                    <a:chExt cx="8735567" cy="3300917"/>
                  </a:xfrm>
                </p:grpSpPr>
                <p:grpSp>
                  <p:nvGrpSpPr>
                    <p:cNvPr id="3" name="Grupo 2"/>
                    <p:cNvGrpSpPr/>
                    <p:nvPr/>
                  </p:nvGrpSpPr>
                  <p:grpSpPr>
                    <a:xfrm>
                      <a:off x="2944122" y="3233017"/>
                      <a:ext cx="4337500" cy="3099195"/>
                      <a:chOff x="4338660" y="2440097"/>
                      <a:chExt cx="6096220" cy="4651703"/>
                    </a:xfrm>
                  </p:grpSpPr>
                  <p:grpSp>
                    <p:nvGrpSpPr>
                      <p:cNvPr id="19" name="Grupo 18">
                        <a:extLst>
                          <a:ext uri="{FF2B5EF4-FFF2-40B4-BE49-F238E27FC236}">
                            <a16:creationId xmlns:a16="http://schemas.microsoft.com/office/drawing/2014/main" id="{A02C3AB7-2CDC-154C-9C58-8DDCB797154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38660" y="2440097"/>
                        <a:ext cx="6096220" cy="3349208"/>
                        <a:chOff x="5035281" y="2707725"/>
                        <a:chExt cx="6096220" cy="3349208"/>
                      </a:xfrm>
                    </p:grpSpPr>
                    <p:pic>
                      <p:nvPicPr>
                        <p:cNvPr id="8" name="Imagen 7">
                          <a:extLst>
                            <a:ext uri="{FF2B5EF4-FFF2-40B4-BE49-F238E27FC236}">
                              <a16:creationId xmlns:a16="http://schemas.microsoft.com/office/drawing/2014/main" id="{46475C94-5026-9342-AC69-ACF1DCC1A76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234458" y="2707725"/>
                          <a:ext cx="1678682" cy="330460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6" name="Imagen 15">
                          <a:extLst>
                            <a:ext uri="{FF2B5EF4-FFF2-40B4-BE49-F238E27FC236}">
                              <a16:creationId xmlns:a16="http://schemas.microsoft.com/office/drawing/2014/main" id="{0FE39D9B-2561-B74B-8B2A-223FCCA18FC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35281" y="2707725"/>
                          <a:ext cx="1678683" cy="332369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7" name="Imagen 16">
                          <a:extLst>
                            <a:ext uri="{FF2B5EF4-FFF2-40B4-BE49-F238E27FC236}">
                              <a16:creationId xmlns:a16="http://schemas.microsoft.com/office/drawing/2014/main" id="{6FB36121-DA00-FA40-83D4-B24DF93A28F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433634" y="2752328"/>
                          <a:ext cx="1697867" cy="3304605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3" name="Marcador de contenido 17">
                        <a:extLst>
                          <a:ext uri="{FF2B5EF4-FFF2-40B4-BE49-F238E27FC236}">
                            <a16:creationId xmlns:a16="http://schemas.microsoft.com/office/drawing/2014/main" id="{B76C4F40-4685-CC41-85CC-D9D0BD170F0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4418789" y="5936968"/>
                        <a:ext cx="1518425" cy="1144262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Autofit/>
                      </a:bodyPr>
                      <a:lstStyle>
                        <a:lvl1pPr marL="228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85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14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971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429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886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indent="0" algn="ctr">
                          <a:buFont typeface="Arial" panose="020B0604020202020204" pitchFamily="34" charset="0"/>
                          <a:buNone/>
                        </a:pPr>
                        <a:r>
                          <a:rPr lang="en-US" sz="1200" dirty="0" smtClean="0"/>
                          <a:t>Precipitation</a:t>
                        </a:r>
                      </a:p>
                      <a:p>
                        <a:pPr marL="0" indent="0" algn="ctr">
                          <a:buFont typeface="Arial" panose="020B0604020202020204" pitchFamily="34" charset="0"/>
                          <a:buNone/>
                        </a:pPr>
                        <a:r>
                          <a:rPr lang="es-ES" sz="1200" dirty="0" smtClean="0"/>
                          <a:t>(</a:t>
                        </a:r>
                        <a:r>
                          <a:rPr lang="en-US" sz="1200" dirty="0" smtClean="0"/>
                          <a:t>CHIRPS</a:t>
                        </a:r>
                        <a:r>
                          <a:rPr lang="es-ES" sz="1200" dirty="0" smtClean="0"/>
                          <a:t>)</a:t>
                        </a:r>
                        <a:endParaRPr lang="es-CO" sz="1200" dirty="0"/>
                      </a:p>
                    </p:txBody>
                  </p:sp>
                  <p:sp>
                    <p:nvSpPr>
                      <p:cNvPr id="24" name="Marcador de contenido 17">
                        <a:extLst>
                          <a:ext uri="{FF2B5EF4-FFF2-40B4-BE49-F238E27FC236}">
                            <a16:creationId xmlns:a16="http://schemas.microsoft.com/office/drawing/2014/main" id="{DBBB9506-E68D-CC41-B42F-0AF1D3E6749B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6238511" y="5929133"/>
                        <a:ext cx="2147869" cy="1152097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Autofit/>
                      </a:bodyPr>
                      <a:lstStyle>
                        <a:lvl1pPr marL="228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85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14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971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429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886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indent="0" algn="ctr">
                          <a:buFont typeface="Arial" panose="020B0604020202020204" pitchFamily="34" charset="0"/>
                          <a:buNone/>
                        </a:pPr>
                        <a:r>
                          <a:rPr lang="en-US" sz="1200" dirty="0" smtClean="0"/>
                          <a:t>Potential Evapotranspiration</a:t>
                        </a:r>
                      </a:p>
                      <a:p>
                        <a:pPr marL="0" indent="0" algn="ctr">
                          <a:buFont typeface="Arial" panose="020B0604020202020204" pitchFamily="34" charset="0"/>
                          <a:buNone/>
                        </a:pPr>
                        <a:r>
                          <a:rPr lang="es-ES" sz="1200" dirty="0" smtClean="0"/>
                          <a:t>(</a:t>
                        </a:r>
                        <a:r>
                          <a:rPr lang="en-US" sz="1200" dirty="0" smtClean="0"/>
                          <a:t>ERA-INTERIM</a:t>
                        </a:r>
                        <a:r>
                          <a:rPr lang="es-ES" sz="1200" dirty="0" smtClean="0"/>
                          <a:t>)</a:t>
                        </a:r>
                        <a:endParaRPr lang="es-CO" sz="1200" dirty="0"/>
                      </a:p>
                    </p:txBody>
                  </p:sp>
                  <p:sp>
                    <p:nvSpPr>
                      <p:cNvPr id="25" name="Marcador de contenido 17">
                        <a:extLst>
                          <a:ext uri="{FF2B5EF4-FFF2-40B4-BE49-F238E27FC236}">
                            <a16:creationId xmlns:a16="http://schemas.microsoft.com/office/drawing/2014/main" id="{550EA835-53B1-9C4B-92A3-432BDBD98F3C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8713105" y="5939703"/>
                        <a:ext cx="1686623" cy="1152097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Autofit/>
                      </a:bodyPr>
                      <a:lstStyle>
                        <a:defPPr>
                          <a:defRPr lang="es-CO"/>
                        </a:defPPr>
                        <a:lvl1pPr indent="0" algn="ctr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None/>
                          <a:defRPr sz="2800"/>
                        </a:lvl1pPr>
                        <a:lvl2pPr marL="6858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400"/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  <a:defRPr sz="2000"/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Clr>
                            <a:srgbClr val="C00000"/>
                          </a:buClr>
                          <a:buFont typeface="Arial" panose="020B0604020202020204" pitchFamily="34" charset="0"/>
                          <a:buChar char="•"/>
                        </a:lvl5pPr>
                        <a:lvl6pPr marL="25146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</a:lvl6pPr>
                        <a:lvl7pPr marL="29718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</a:lvl7pPr>
                        <a:lvl8pPr marL="3429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</a:lvl8pPr>
                        <a:lvl9pPr marL="3886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</a:lvl9pPr>
                      </a:lstStyle>
                      <a:p>
                        <a:r>
                          <a:rPr lang="en-US" sz="1200" dirty="0" smtClean="0"/>
                          <a:t>Temperature</a:t>
                        </a:r>
                      </a:p>
                      <a:p>
                        <a:r>
                          <a:rPr lang="es-ES" sz="1200" dirty="0" smtClean="0"/>
                          <a:t>(</a:t>
                        </a:r>
                        <a:r>
                          <a:rPr lang="en-US" sz="1200" dirty="0" smtClean="0"/>
                          <a:t>ERA-INTERIM</a:t>
                        </a:r>
                        <a:r>
                          <a:rPr lang="es-ES" sz="1200" dirty="0" smtClean="0"/>
                          <a:t>)</a:t>
                        </a:r>
                        <a:endParaRPr lang="es-CO" sz="1200" dirty="0"/>
                      </a:p>
                    </p:txBody>
                  </p:sp>
                </p:grpSp>
                <p:graphicFrame>
                  <p:nvGraphicFramePr>
                    <p:cNvPr id="28" name="Gráfico 27">
                      <a:extLst>
                        <a:ext uri="{FF2B5EF4-FFF2-40B4-BE49-F238E27FC236}">
                          <a16:creationId xmlns:a16="http://schemas.microsoft.com/office/drawing/2014/main" id="{1653501A-CACD-C14C-96A2-2645D55ACDAE}"/>
                        </a:ext>
                      </a:extLst>
                    </p:cNvPr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480668801"/>
                        </p:ext>
                      </p:extLst>
                    </p:nvPr>
                  </p:nvGraphicFramePr>
                  <p:xfrm>
                    <a:off x="7514089" y="3031295"/>
                    <a:ext cx="4165600" cy="2855434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7"/>
                    </a:graphicData>
                  </a:graphic>
                </p:graphicFrame>
              </p:grpSp>
            </p:grpSp>
            <p:pic>
              <p:nvPicPr>
                <p:cNvPr id="9" name="Imagen 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667" y="3521439"/>
                  <a:ext cx="1194394" cy="2193206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Marcador de contenido 17">
              <a:extLst>
                <a:ext uri="{FF2B5EF4-FFF2-40B4-BE49-F238E27FC236}">
                  <a16:creationId xmlns:a16="http://schemas.microsoft.com/office/drawing/2014/main" id="{B76C4F40-4685-CC41-85CC-D9D0BD170F03}"/>
                </a:ext>
              </a:extLst>
            </p:cNvPr>
            <p:cNvSpPr txBox="1">
              <a:spLocks/>
            </p:cNvSpPr>
            <p:nvPr/>
          </p:nvSpPr>
          <p:spPr>
            <a:xfrm>
              <a:off x="693948" y="5874499"/>
              <a:ext cx="1225642" cy="7623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dirty="0" smtClean="0"/>
                <a:t>Runoff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ES" sz="1200" dirty="0" smtClean="0"/>
                <a:t>(</a:t>
              </a:r>
              <a:r>
                <a:rPr lang="en-US" sz="1200" dirty="0" smtClean="0"/>
                <a:t>ERA-INTERIM</a:t>
              </a:r>
              <a:r>
                <a:rPr lang="es-ES" sz="1200" dirty="0" smtClean="0"/>
                <a:t>)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464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HYDROLOGICAL MODELING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A81075-1938-3449-8903-B568899EC229}"/>
              </a:ext>
            </a:extLst>
          </p:cNvPr>
          <p:cNvSpPr/>
          <p:nvPr/>
        </p:nvSpPr>
        <p:spPr>
          <a:xfrm>
            <a:off x="4060384" y="3680492"/>
            <a:ext cx="1795346" cy="179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HBV Model (HAPI python package)</a:t>
            </a:r>
          </a:p>
        </p:txBody>
      </p:sp>
      <p:sp>
        <p:nvSpPr>
          <p:cNvPr id="5" name="Flecha curvada hacia abajo 4">
            <a:extLst>
              <a:ext uri="{FF2B5EF4-FFF2-40B4-BE49-F238E27FC236}">
                <a16:creationId xmlns:a16="http://schemas.microsoft.com/office/drawing/2014/main" id="{CA3C0768-CF0D-F44B-9E56-9E13768CAAAD}"/>
              </a:ext>
            </a:extLst>
          </p:cNvPr>
          <p:cNvSpPr/>
          <p:nvPr/>
        </p:nvSpPr>
        <p:spPr>
          <a:xfrm>
            <a:off x="2212382" y="2707725"/>
            <a:ext cx="2897459" cy="882968"/>
          </a:xfrm>
          <a:prstGeom prst="curvedDownArrow">
            <a:avLst>
              <a:gd name="adj1" fmla="val 16436"/>
              <a:gd name="adj2" fmla="val 45560"/>
              <a:gd name="adj3" fmla="val 39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14678498-4E65-2C4F-9C22-3C80DBB3C64E}"/>
              </a:ext>
            </a:extLst>
          </p:cNvPr>
          <p:cNvSpPr/>
          <p:nvPr/>
        </p:nvSpPr>
        <p:spPr>
          <a:xfrm>
            <a:off x="5943868" y="4395297"/>
            <a:ext cx="795936" cy="366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B4C3E5-025B-EE4D-B2F1-8141360B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42" y="3201526"/>
            <a:ext cx="4725340" cy="2600637"/>
          </a:xfrm>
          <a:prstGeom prst="rect">
            <a:avLst/>
          </a:prstGeom>
        </p:spPr>
      </p:pic>
      <p:sp>
        <p:nvSpPr>
          <p:cNvPr id="30" name="Marcador de contenido 17">
            <a:extLst>
              <a:ext uri="{FF2B5EF4-FFF2-40B4-BE49-F238E27FC236}">
                <a16:creationId xmlns:a16="http://schemas.microsoft.com/office/drawing/2014/main" id="{2811EC72-C51E-264F-948D-B244CE8C096A}"/>
              </a:ext>
            </a:extLst>
          </p:cNvPr>
          <p:cNvSpPr txBox="1">
            <a:spLocks/>
          </p:cNvSpPr>
          <p:nvPr/>
        </p:nvSpPr>
        <p:spPr>
          <a:xfrm>
            <a:off x="6950606" y="5838503"/>
            <a:ext cx="3877229" cy="419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/>
              <a:t>Comparison between observed and simulated data. Retreive from https://github.com/MAfarrag/HAPI/blob/master/Examples/03Jiboa.ipynb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75106" y="3890858"/>
            <a:ext cx="3717225" cy="2353326"/>
            <a:chOff x="275106" y="3890858"/>
            <a:chExt cx="3717225" cy="235332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54FC670-98DD-C942-9A59-140B41FD35DF}"/>
                </a:ext>
              </a:extLst>
            </p:cNvPr>
            <p:cNvGrpSpPr/>
            <p:nvPr/>
          </p:nvGrpSpPr>
          <p:grpSpPr>
            <a:xfrm>
              <a:off x="838200" y="3890858"/>
              <a:ext cx="2644899" cy="1727296"/>
              <a:chOff x="3892611" y="2618516"/>
              <a:chExt cx="6203365" cy="4051214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A02C3AB7-2CDC-154C-9C58-8DDCB7971544}"/>
                  </a:ext>
                </a:extLst>
              </p:cNvPr>
              <p:cNvGrpSpPr/>
              <p:nvPr/>
            </p:nvGrpSpPr>
            <p:grpSpPr>
              <a:xfrm>
                <a:off x="3892611" y="2618516"/>
                <a:ext cx="6096220" cy="3349208"/>
                <a:chOff x="5035281" y="2707725"/>
                <a:chExt cx="6096220" cy="3349208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:a16="http://schemas.microsoft.com/office/drawing/2014/main" id="{46475C94-5026-9342-AC69-ACF1DCC1A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4458" y="2707725"/>
                  <a:ext cx="1678682" cy="3304605"/>
                </a:xfrm>
                <a:prstGeom prst="rect">
                  <a:avLst/>
                </a:prstGeom>
              </p:spPr>
            </p:pic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0FE39D9B-2561-B74B-8B2A-223FCCA18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5281" y="2707725"/>
                  <a:ext cx="1678683" cy="3323696"/>
                </a:xfrm>
                <a:prstGeom prst="rect">
                  <a:avLst/>
                </a:prstGeom>
              </p:spPr>
            </p:pic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6FB36121-DA00-FA40-83D4-B24DF93A28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33634" y="2752328"/>
                  <a:ext cx="1697867" cy="3304605"/>
                </a:xfrm>
                <a:prstGeom prst="rect">
                  <a:avLst/>
                </a:prstGeom>
              </p:spPr>
            </p:pic>
          </p:grpSp>
          <p:sp>
            <p:nvSpPr>
              <p:cNvPr id="21" name="Más 20">
                <a:extLst>
                  <a:ext uri="{FF2B5EF4-FFF2-40B4-BE49-F238E27FC236}">
                    <a16:creationId xmlns:a16="http://schemas.microsoft.com/office/drawing/2014/main" id="{DF3706D4-C33D-764D-9853-0C649DCEF79B}"/>
                  </a:ext>
                </a:extLst>
              </p:cNvPr>
              <p:cNvSpPr/>
              <p:nvPr/>
            </p:nvSpPr>
            <p:spPr>
              <a:xfrm>
                <a:off x="5760677" y="4051529"/>
                <a:ext cx="356839" cy="356839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Más 21">
                <a:extLst>
                  <a:ext uri="{FF2B5EF4-FFF2-40B4-BE49-F238E27FC236}">
                    <a16:creationId xmlns:a16="http://schemas.microsoft.com/office/drawing/2014/main" id="{E7763641-B155-0744-AE6D-B96BE2793258}"/>
                  </a:ext>
                </a:extLst>
              </p:cNvPr>
              <p:cNvSpPr/>
              <p:nvPr/>
            </p:nvSpPr>
            <p:spPr>
              <a:xfrm>
                <a:off x="7964239" y="4051628"/>
                <a:ext cx="356839" cy="356839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Marcador de contenido 17">
                <a:extLst>
                  <a:ext uri="{FF2B5EF4-FFF2-40B4-BE49-F238E27FC236}">
                    <a16:creationId xmlns:a16="http://schemas.microsoft.com/office/drawing/2014/main" id="{B76C4F40-4685-CC41-85CC-D9D0BD170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2739" y="6115388"/>
                <a:ext cx="1678683" cy="359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CO" dirty="0"/>
                  <a:t>Precipitation</a:t>
                </a:r>
              </a:p>
            </p:txBody>
          </p:sp>
          <p:sp>
            <p:nvSpPr>
              <p:cNvPr id="24" name="Marcador de contenido 17">
                <a:extLst>
                  <a:ext uri="{FF2B5EF4-FFF2-40B4-BE49-F238E27FC236}">
                    <a16:creationId xmlns:a16="http://schemas.microsoft.com/office/drawing/2014/main" id="{DBBB9506-E68D-CC41-B42F-0AF1D3E67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1989" y="6107552"/>
                <a:ext cx="2147870" cy="562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s-CO" dirty="0"/>
                  <a:t>Potential Evapotranspiration</a:t>
                </a:r>
              </a:p>
            </p:txBody>
          </p:sp>
          <p:sp>
            <p:nvSpPr>
              <p:cNvPr id="25" name="Marcador de contenido 17">
                <a:extLst>
                  <a:ext uri="{FF2B5EF4-FFF2-40B4-BE49-F238E27FC236}">
                    <a16:creationId xmlns:a16="http://schemas.microsoft.com/office/drawing/2014/main" id="{550EA835-53B1-9C4B-92A3-432BDBD98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0686" y="6107552"/>
                <a:ext cx="1715290" cy="367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CO" dirty="0"/>
                  <a:t>Temperature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275106" y="5749124"/>
              <a:ext cx="3717225" cy="495060"/>
              <a:chOff x="946168" y="5686359"/>
              <a:chExt cx="3717225" cy="49506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2935A406-8ED7-FF4D-949B-4D8B64B3CE4D}"/>
                  </a:ext>
                </a:extLst>
              </p:cNvPr>
              <p:cNvGrpSpPr/>
              <p:nvPr/>
            </p:nvGrpSpPr>
            <p:grpSpPr>
              <a:xfrm>
                <a:off x="946168" y="5686359"/>
                <a:ext cx="2536931" cy="495060"/>
                <a:chOff x="1112844" y="5665933"/>
                <a:chExt cx="2536931" cy="495060"/>
              </a:xfrm>
            </p:grpSpPr>
            <p:sp>
              <p:nvSpPr>
                <p:cNvPr id="20" name="Más 19">
                  <a:extLst>
                    <a:ext uri="{FF2B5EF4-FFF2-40B4-BE49-F238E27FC236}">
                      <a16:creationId xmlns:a16="http://schemas.microsoft.com/office/drawing/2014/main" id="{0225F17A-4A60-DC44-B4FA-96A69F15ABE6}"/>
                    </a:ext>
                  </a:extLst>
                </p:cNvPr>
                <p:cNvSpPr/>
                <p:nvPr/>
              </p:nvSpPr>
              <p:spPr>
                <a:xfrm>
                  <a:off x="1112844" y="5742540"/>
                  <a:ext cx="152144" cy="152144"/>
                </a:xfrm>
                <a:prstGeom prst="mathPl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7" name="Marcador de contenido 17">
                  <a:extLst>
                    <a:ext uri="{FF2B5EF4-FFF2-40B4-BE49-F238E27FC236}">
                      <a16:creationId xmlns:a16="http://schemas.microsoft.com/office/drawing/2014/main" id="{1367BF06-8DB5-1249-B42B-78F2859F74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0780" y="5665933"/>
                  <a:ext cx="1138701" cy="4950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s-CO" dirty="0"/>
                    <a:t>Flow Accumulation</a:t>
                  </a:r>
                </a:p>
              </p:txBody>
            </p:sp>
            <p:sp>
              <p:nvSpPr>
                <p:cNvPr id="28" name="Más 27">
                  <a:extLst>
                    <a:ext uri="{FF2B5EF4-FFF2-40B4-BE49-F238E27FC236}">
                      <a16:creationId xmlns:a16="http://schemas.microsoft.com/office/drawing/2014/main" id="{E45DCAC8-5061-5340-B6C9-B3C53154B5DF}"/>
                    </a:ext>
                  </a:extLst>
                </p:cNvPr>
                <p:cNvSpPr/>
                <p:nvPr/>
              </p:nvSpPr>
              <p:spPr>
                <a:xfrm>
                  <a:off x="2535273" y="5742005"/>
                  <a:ext cx="152144" cy="152144"/>
                </a:xfrm>
                <a:prstGeom prst="mathPl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" name="Marcador de contenido 17">
                  <a:extLst>
                    <a:ext uri="{FF2B5EF4-FFF2-40B4-BE49-F238E27FC236}">
                      <a16:creationId xmlns:a16="http://schemas.microsoft.com/office/drawing/2014/main" id="{D80DC8FF-A0FE-7742-A5AB-4147296DCB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33998" y="5665933"/>
                  <a:ext cx="915777" cy="41952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55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00000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s-CO" dirty="0"/>
                    <a:t>Flow Direction</a:t>
                  </a:r>
                </a:p>
              </p:txBody>
            </p:sp>
          </p:grpSp>
          <p:sp>
            <p:nvSpPr>
              <p:cNvPr id="33" name="Más 32">
                <a:extLst>
                  <a:ext uri="{FF2B5EF4-FFF2-40B4-BE49-F238E27FC236}">
                    <a16:creationId xmlns:a16="http://schemas.microsoft.com/office/drawing/2014/main" id="{E45DCAC8-5061-5340-B6C9-B3C53154B5DF}"/>
                  </a:ext>
                </a:extLst>
              </p:cNvPr>
              <p:cNvSpPr/>
              <p:nvPr/>
            </p:nvSpPr>
            <p:spPr>
              <a:xfrm>
                <a:off x="3574748" y="5756725"/>
                <a:ext cx="152144" cy="152144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4" name="Marcador de contenido 17">
                <a:extLst>
                  <a:ext uri="{FF2B5EF4-FFF2-40B4-BE49-F238E27FC236}">
                    <a16:creationId xmlns:a16="http://schemas.microsoft.com/office/drawing/2014/main" id="{D80DC8FF-A0FE-7742-A5AB-4147296DCB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7616" y="5724127"/>
                <a:ext cx="915777" cy="419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CO" dirty="0" smtClean="0"/>
                  <a:t>Lake data</a:t>
                </a:r>
                <a:endParaRPr lang="es-C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869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DEFINITION</a:t>
            </a:r>
            <a:endParaRPr lang="en-US" dirty="0"/>
          </a:p>
        </p:txBody>
      </p:sp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838200" y="2464181"/>
            <a:ext cx="9012382" cy="6856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Binary representation of a drought event</a:t>
            </a:r>
            <a:endParaRPr lang="en-US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838200" y="4104958"/>
            <a:ext cx="9012382" cy="68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Percentage drought area relative to the total study area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1616657" y="3149800"/>
            <a:ext cx="8400039" cy="2807317"/>
            <a:chOff x="1616657" y="3528281"/>
            <a:chExt cx="8400039" cy="28073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1616657" y="5188027"/>
                  <a:ext cx="3422347" cy="7844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i="1">
                            <a:latin typeface="Cambria Math" panose="02040503050406030204" pitchFamily="18" charset="0"/>
                          </a:rPr>
                          <m:t>𝑃𝐷𝐴</m:t>
                        </m:r>
                        <m:r>
                          <a:rPr lang="es-CO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CO" i="1">
                            <a:latin typeface="Cambria Math" panose="02040503050406030204" pitchFamily="18" charset="0"/>
                          </a:rPr>
                          <m:t>=100/</m:t>
                        </m:r>
                        <m:sSub>
                          <m:sSub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s-CO" i="1">
                            <a:latin typeface="Cambria Math" panose="02040503050406030204" pitchFamily="18" charset="0"/>
                          </a:rPr>
                          <m:t> .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C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C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s-CO" dirty="0"/>
                </a:p>
              </p:txBody>
            </p:sp>
          </mc:Choice>
          <mc:Fallback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657" y="5188027"/>
                  <a:ext cx="3422347" cy="7844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1616657" y="3528281"/>
                  <a:ext cx="2217530" cy="61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es-CO" dirty="0"/>
                </a:p>
              </p:txBody>
            </p:sp>
          </mc:Choice>
          <mc:Fallback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657" y="3528281"/>
                  <a:ext cx="2217530" cy="617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5344391" y="3528281"/>
                  <a:ext cx="4672305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  :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𝐷𝑟𝑜𝑢𝑔h𝑡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𝑐𝑒𝑙𝑙</m:t>
                      </m:r>
                    </m:oMath>
                  </a14:m>
                  <a:endParaRPr lang="es-ES" b="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𝐻𝑦𝑑𝑟𝑜𝑙𝑜𝑔𝑖𝑐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𝑐𝑜𝑛𝑠𝑖𝑑𝑒𝑟𝑒𝑑</m:t>
                      </m:r>
                    </m:oMath>
                  </a14:m>
                  <a:endParaRPr lang="es-ES" b="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𝑇h𝑟𝑒𝑠h𝑜𝑙𝑑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s-ES" b="0" dirty="0" smtClean="0"/>
                </a:p>
              </p:txBody>
            </p:sp>
          </mc:Choice>
          <mc:Fallback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391" y="3528281"/>
                  <a:ext cx="4672305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471" r="-914" b="-4412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5344391" y="5227602"/>
                  <a:ext cx="4223272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𝑃𝐷𝐴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𝑃𝑒𝑟𝑐𝑒𝑛𝑡𝑎𝑔𝑒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𝑑𝑟𝑜𝑢𝑔h𝑡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</m:oMath>
                  </a14:m>
                  <a:endParaRPr lang="es-CO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s-ES" dirty="0" smtClean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𝑟𝑜𝑢𝑔h𝑡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</m:oMath>
                  </a14:m>
                  <a:endParaRPr lang="es-ES" b="0" dirty="0" smtClean="0"/>
                </a:p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𝐶𝑒𝑙𝑙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</m:oMath>
                  </a14:m>
                  <a:endParaRPr lang="es-ES" b="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s-ES" b="0" dirty="0" smtClean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𝑠𝑡𝑢𝑑𝑦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</m:oMath>
                  </a14:m>
                  <a:endParaRPr lang="es-ES" b="0" dirty="0" smtClean="0"/>
                </a:p>
              </p:txBody>
            </p:sp>
          </mc:Choice>
          <mc:Fallback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391" y="5227602"/>
                  <a:ext cx="4223272" cy="1107996"/>
                </a:xfrm>
                <a:prstGeom prst="rect">
                  <a:avLst/>
                </a:prstGeom>
                <a:blipFill>
                  <a:blip r:embed="rId5"/>
                  <a:stretch>
                    <a:fillRect t="-549" r="-578" b="-7692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815370" y="6159500"/>
            <a:ext cx="420132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(Corzo Perez, Van </a:t>
            </a:r>
            <a:r>
              <a:rPr lang="es-CO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Huijgevoort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Voß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Van </a:t>
            </a:r>
            <a:r>
              <a:rPr lang="es-CO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Lanen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2011)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2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5D0-F3FE-4AA5-A32D-EB5D6224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275656"/>
            <a:ext cx="10515600" cy="1325563"/>
          </a:xfrm>
        </p:spPr>
        <p:txBody>
          <a:bodyPr/>
          <a:lstStyle/>
          <a:p>
            <a:r>
              <a:rPr lang="en-US" dirty="0" smtClean="0"/>
              <a:t>SPATIO-TEMPORAL</a:t>
            </a:r>
            <a:r>
              <a:rPr lang="es-ES" dirty="0" smtClean="0"/>
              <a:t>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1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23" y="3121385"/>
            <a:ext cx="3068887" cy="2902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Standardized </a:t>
            </a:r>
            <a:r>
              <a:rPr lang="en-US" dirty="0" smtClean="0"/>
              <a:t>Runoff Index (SRI)</a:t>
            </a:r>
          </a:p>
          <a:p>
            <a:r>
              <a:rPr lang="en-US" dirty="0" smtClean="0"/>
              <a:t>Standardized Soil Moisture Index (SSI)</a:t>
            </a:r>
          </a:p>
          <a:p>
            <a:r>
              <a:rPr lang="en-US" dirty="0" smtClean="0"/>
              <a:t>Standardized Evapotranspiration Deficit Index (</a:t>
            </a:r>
            <a:r>
              <a:rPr lang="en-US" dirty="0" err="1" smtClean="0"/>
              <a:t>SEDI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9" name="Grupo 38"/>
          <p:cNvGrpSpPr/>
          <p:nvPr/>
        </p:nvGrpSpPr>
        <p:grpSpPr>
          <a:xfrm>
            <a:off x="7394106" y="3108960"/>
            <a:ext cx="2669441" cy="3194794"/>
            <a:chOff x="4817917" y="2601219"/>
            <a:chExt cx="3417879" cy="409052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7917" y="2601219"/>
              <a:ext cx="3417879" cy="3717434"/>
            </a:xfrm>
            <a:prstGeom prst="rect">
              <a:avLst/>
            </a:prstGeom>
          </p:spPr>
        </p:pic>
        <p:sp>
          <p:nvSpPr>
            <p:cNvPr id="36" name="Marcador de contenido 2">
              <a:extLst>
                <a:ext uri="{FF2B5EF4-FFF2-40B4-BE49-F238E27FC236}">
                  <a16:creationId xmlns:a16="http://schemas.microsoft.com/office/drawing/2014/main" id="{7FA34B9C-C0D4-834E-B0F5-FF87CC10B16E}"/>
                </a:ext>
              </a:extLst>
            </p:cNvPr>
            <p:cNvSpPr txBox="1">
              <a:spLocks/>
            </p:cNvSpPr>
            <p:nvPr/>
          </p:nvSpPr>
          <p:spPr>
            <a:xfrm>
              <a:off x="4817917" y="6318653"/>
              <a:ext cx="3417879" cy="3730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/>
                <a:t>Source</a:t>
              </a:r>
              <a:r>
                <a:rPr lang="en-US" sz="1000" dirty="0"/>
                <a:t>: Diaz, V., </a:t>
              </a:r>
              <a:r>
                <a:rPr lang="en-US" sz="1000" dirty="0" err="1"/>
                <a:t>Corzo</a:t>
              </a:r>
              <a:r>
                <a:rPr lang="en-US" sz="1000" dirty="0"/>
                <a:t>, G., Van </a:t>
              </a:r>
              <a:r>
                <a:rPr lang="en-US" sz="1000" dirty="0" err="1"/>
                <a:t>Lanen</a:t>
              </a:r>
              <a:r>
                <a:rPr lang="en-US" sz="1000" dirty="0"/>
                <a:t>, H. A. J., &amp; </a:t>
              </a:r>
              <a:r>
                <a:rPr lang="en-US" sz="1000" dirty="0" err="1"/>
                <a:t>Solomatine</a:t>
              </a:r>
              <a:r>
                <a:rPr lang="en-US" sz="1000" dirty="0"/>
                <a:t>, D. P. (2019)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23DB052F-5776-4244-A869-FE3699FE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6324600"/>
            <a:ext cx="1038225" cy="533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3BB757-16A3-4E0F-A562-71CFA4F2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5" y="6210300"/>
            <a:ext cx="2085975" cy="647700"/>
          </a:xfrm>
          <a:prstGeom prst="rect">
            <a:avLst/>
          </a:prstGeom>
        </p:spPr>
      </p:pic>
      <p:sp>
        <p:nvSpPr>
          <p:cNvPr id="19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 txBox="1">
            <a:spLocks/>
          </p:cNvSpPr>
          <p:nvPr/>
        </p:nvSpPr>
        <p:spPr>
          <a:xfrm>
            <a:off x="7019886" y="2507117"/>
            <a:ext cx="3417879" cy="47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NCDA/</a:t>
            </a:r>
            <a:r>
              <a:rPr lang="en-US" dirty="0" err="1" smtClean="0"/>
              <a:t>CDA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21" name="Marcador de contenido 17">
            <a:extLst>
              <a:ext uri="{FF2B5EF4-FFF2-40B4-BE49-F238E27FC236}">
                <a16:creationId xmlns:a16="http://schemas.microsoft.com/office/drawing/2014/main" id="{2FAF5688-3CCF-9A4A-8157-987DD35D3D15}"/>
              </a:ext>
            </a:extLst>
          </p:cNvPr>
          <p:cNvSpPr txBox="1">
            <a:spLocks/>
          </p:cNvSpPr>
          <p:nvPr/>
        </p:nvSpPr>
        <p:spPr>
          <a:xfrm>
            <a:off x="1518326" y="2507117"/>
            <a:ext cx="3417879" cy="47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DROUGHT INDICATOR</a:t>
            </a:r>
            <a:endParaRPr lang="en-US" dirty="0"/>
          </a:p>
        </p:txBody>
      </p:sp>
      <p:sp>
        <p:nvSpPr>
          <p:cNvPr id="6" name="Flecha derecha 5"/>
          <p:cNvSpPr/>
          <p:nvPr/>
        </p:nvSpPr>
        <p:spPr>
          <a:xfrm>
            <a:off x="5590228" y="4231930"/>
            <a:ext cx="975360" cy="46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8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574</Words>
  <Application>Microsoft Office PowerPoint</Application>
  <PresentationFormat>Panorámica</PresentationFormat>
  <Paragraphs>111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Cambria Math</vt:lpstr>
      <vt:lpstr>Times New Roman</vt:lpstr>
      <vt:lpstr>Tema de Office</vt:lpstr>
      <vt:lpstr>Documento</vt:lpstr>
      <vt:lpstr>Evaluation of the spatio-temporal development of hydrological droughts and its sensitivity to the choice of different parameters of the hydrological model. Case study: Magdalena-Cauca River basin - Colombia</vt:lpstr>
      <vt:lpstr>Presentación de PowerPoint</vt:lpstr>
      <vt:lpstr>MOTIVATION</vt:lpstr>
      <vt:lpstr>STUDY CASE</vt:lpstr>
      <vt:lpstr>METHODOLOGY</vt:lpstr>
      <vt:lpstr>DATA COLLECTION</vt:lpstr>
      <vt:lpstr>HYDROLOGICAL MODELING</vt:lpstr>
      <vt:lpstr>DROUGHT DEFINITION</vt:lpstr>
      <vt:lpstr>SPATIO-TEMPORAL ANALYSIS</vt:lpstr>
      <vt:lpstr>PRELIMINARY RESULTS</vt:lpstr>
      <vt:lpstr>DISCUSSIONS</vt:lpstr>
      <vt:lpstr>REFERENCES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 Aguilar Carrillo</dc:creator>
  <cp:lastModifiedBy>Fabio Aguilar Carrillo</cp:lastModifiedBy>
  <cp:revision>219</cp:revision>
  <dcterms:created xsi:type="dcterms:W3CDTF">2018-11-30T16:08:44Z</dcterms:created>
  <dcterms:modified xsi:type="dcterms:W3CDTF">2020-05-06T06:27:00Z</dcterms:modified>
</cp:coreProperties>
</file>