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4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7" r:id="rId2"/>
    <p:sldId id="301" r:id="rId3"/>
    <p:sldId id="259" r:id="rId4"/>
    <p:sldId id="260" r:id="rId5"/>
    <p:sldId id="263" r:id="rId6"/>
    <p:sldId id="264" r:id="rId7"/>
    <p:sldId id="284" r:id="rId8"/>
    <p:sldId id="297" r:id="rId9"/>
    <p:sldId id="278" r:id="rId10"/>
    <p:sldId id="282" r:id="rId11"/>
    <p:sldId id="274" r:id="rId12"/>
    <p:sldId id="285" r:id="rId13"/>
    <p:sldId id="299" r:id="rId14"/>
    <p:sldId id="30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9F1F7"/>
    <a:srgbClr val="B2C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8" autoAdjust="0"/>
    <p:restoredTop sz="94660"/>
  </p:normalViewPr>
  <p:slideViewPr>
    <p:cSldViewPr snapToGrid="0">
      <p:cViewPr varScale="1">
        <p:scale>
          <a:sx n="72" d="100"/>
          <a:sy n="72" d="100"/>
        </p:scale>
        <p:origin x="9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138DE7-87DE-41E3-9FE2-22DFF6FAF81C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ED907BD-ED46-4FCC-866A-632D6432C932}">
      <dgm:prSet phldrT="[Testo]"/>
      <dgm:spPr/>
      <dgm:t>
        <a:bodyPr/>
        <a:lstStyle/>
        <a:p>
          <a:endParaRPr lang="en-GB" dirty="0"/>
        </a:p>
        <a:p>
          <a:endParaRPr lang="en-GB" dirty="0"/>
        </a:p>
      </dgm:t>
    </dgm:pt>
    <dgm:pt modelId="{C1EBDBE2-1462-45A2-A262-1FB44BB79630}" type="parTrans" cxnId="{159F2311-B230-4569-8384-BE0C8B27816B}">
      <dgm:prSet/>
      <dgm:spPr/>
      <dgm:t>
        <a:bodyPr/>
        <a:lstStyle/>
        <a:p>
          <a:endParaRPr lang="en-GB"/>
        </a:p>
      </dgm:t>
    </dgm:pt>
    <dgm:pt modelId="{1653B797-C6DC-4E0A-8AF7-3E15AAD4A168}" type="sibTrans" cxnId="{159F2311-B230-4569-8384-BE0C8B27816B}">
      <dgm:prSet/>
      <dgm:spPr/>
      <dgm:t>
        <a:bodyPr/>
        <a:lstStyle/>
        <a:p>
          <a:endParaRPr lang="en-GB"/>
        </a:p>
      </dgm:t>
    </dgm:pt>
    <dgm:pt modelId="{4D0710DB-2575-4224-9D2C-BD58F7DC2F13}">
      <dgm:prSet phldrT="[Testo]"/>
      <dgm:spPr/>
      <dgm:t>
        <a:bodyPr/>
        <a:lstStyle/>
        <a:p>
          <a:r>
            <a:rPr lang="en-GB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Resonance frequencies and amplitude of the shaking</a:t>
          </a:r>
          <a:endParaRPr lang="en-GB" dirty="0"/>
        </a:p>
      </dgm:t>
    </dgm:pt>
    <dgm:pt modelId="{A306586D-316C-4EA3-931B-760C9E5485A5}" type="parTrans" cxnId="{0F3461A6-BE3D-4B46-BDE7-402CEE1572A1}">
      <dgm:prSet/>
      <dgm:spPr/>
      <dgm:t>
        <a:bodyPr/>
        <a:lstStyle/>
        <a:p>
          <a:endParaRPr lang="en-GB"/>
        </a:p>
      </dgm:t>
    </dgm:pt>
    <dgm:pt modelId="{752D2C84-27C1-461E-AC77-475E0873C1CE}" type="sibTrans" cxnId="{0F3461A6-BE3D-4B46-BDE7-402CEE1572A1}">
      <dgm:prSet/>
      <dgm:spPr/>
      <dgm:t>
        <a:bodyPr/>
        <a:lstStyle/>
        <a:p>
          <a:endParaRPr lang="en-GB"/>
        </a:p>
      </dgm:t>
    </dgm:pt>
    <dgm:pt modelId="{F7CA61A0-4991-4CAC-9A2F-EA12D00D4C2B}">
      <dgm:prSet phldrT="[Testo]"/>
      <dgm:spPr/>
      <dgm:t>
        <a:bodyPr/>
        <a:lstStyle/>
        <a:p>
          <a:endParaRPr lang="en-GB" dirty="0"/>
        </a:p>
        <a:p>
          <a:endParaRPr lang="en-GB" dirty="0"/>
        </a:p>
      </dgm:t>
    </dgm:pt>
    <dgm:pt modelId="{63DD30A3-58FC-434E-B730-52C0589B0791}" type="parTrans" cxnId="{9AE4A552-FAD3-4077-A6DC-427E6F8976A4}">
      <dgm:prSet/>
      <dgm:spPr/>
      <dgm:t>
        <a:bodyPr/>
        <a:lstStyle/>
        <a:p>
          <a:endParaRPr lang="en-GB"/>
        </a:p>
      </dgm:t>
    </dgm:pt>
    <dgm:pt modelId="{27C086BB-5906-4AB8-A233-DBEE9760C15D}" type="sibTrans" cxnId="{9AE4A552-FAD3-4077-A6DC-427E6F8976A4}">
      <dgm:prSet/>
      <dgm:spPr/>
      <dgm:t>
        <a:bodyPr/>
        <a:lstStyle/>
        <a:p>
          <a:endParaRPr lang="en-GB"/>
        </a:p>
      </dgm:t>
    </dgm:pt>
    <dgm:pt modelId="{D8526F02-890E-4E86-8B00-098F2FC7C01F}">
      <dgm:prSet phldrT="[Testo]"/>
      <dgm:spPr/>
      <dgm:t>
        <a:bodyPr/>
        <a:lstStyle/>
        <a:p>
          <a:r>
            <a:rPr lang="en-GB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 role of the topography and buried geometries</a:t>
          </a:r>
          <a:endParaRPr lang="en-GB" dirty="0"/>
        </a:p>
      </dgm:t>
    </dgm:pt>
    <dgm:pt modelId="{1B7E9840-7F34-4AD0-A1D2-269D7F167FE2}" type="parTrans" cxnId="{6E700A0A-78EF-407C-9C5D-853AE5F29AC6}">
      <dgm:prSet/>
      <dgm:spPr/>
      <dgm:t>
        <a:bodyPr/>
        <a:lstStyle/>
        <a:p>
          <a:endParaRPr lang="en-GB"/>
        </a:p>
      </dgm:t>
    </dgm:pt>
    <dgm:pt modelId="{823FE510-897A-4B4B-B2D7-E67444B3F72E}" type="sibTrans" cxnId="{6E700A0A-78EF-407C-9C5D-853AE5F29AC6}">
      <dgm:prSet/>
      <dgm:spPr/>
      <dgm:t>
        <a:bodyPr/>
        <a:lstStyle/>
        <a:p>
          <a:endParaRPr lang="en-GB"/>
        </a:p>
      </dgm:t>
    </dgm:pt>
    <dgm:pt modelId="{439C0EBD-3461-4E75-B5BA-74D649FECF98}">
      <dgm:prSet phldrT="[Testo]"/>
      <dgm:spPr/>
      <dgm:t>
        <a:bodyPr/>
        <a:lstStyle/>
        <a:p>
          <a:endParaRPr lang="en-GB" dirty="0"/>
        </a:p>
        <a:p>
          <a:endParaRPr lang="en-GB" dirty="0"/>
        </a:p>
      </dgm:t>
    </dgm:pt>
    <dgm:pt modelId="{1FF617F2-AA01-4009-A508-4F60BB3AC0ED}" type="parTrans" cxnId="{D2C19F61-9962-4F6F-8415-39406B02A84D}">
      <dgm:prSet/>
      <dgm:spPr/>
      <dgm:t>
        <a:bodyPr/>
        <a:lstStyle/>
        <a:p>
          <a:endParaRPr lang="en-GB"/>
        </a:p>
      </dgm:t>
    </dgm:pt>
    <dgm:pt modelId="{66CB0667-943D-45E5-A37F-C42A1CCF4E02}" type="sibTrans" cxnId="{D2C19F61-9962-4F6F-8415-39406B02A84D}">
      <dgm:prSet/>
      <dgm:spPr/>
      <dgm:t>
        <a:bodyPr/>
        <a:lstStyle/>
        <a:p>
          <a:endParaRPr lang="en-GB"/>
        </a:p>
      </dgm:t>
    </dgm:pt>
    <dgm:pt modelId="{A1B9B10A-E3D3-42BB-BF2C-372A1EC8EA00}">
      <dgm:prSet phldrT="[Testo]"/>
      <dgm:spPr/>
      <dgm:t>
        <a:bodyPr/>
        <a:lstStyle/>
        <a:p>
          <a:r>
            <a:rPr lang="en-GB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Different damages in nearby locations</a:t>
          </a:r>
          <a:endParaRPr lang="en-GB" dirty="0"/>
        </a:p>
      </dgm:t>
    </dgm:pt>
    <dgm:pt modelId="{7A02FD44-011A-4118-96C0-D0CD661C683A}" type="parTrans" cxnId="{EA0FF3AC-3E7E-4F09-9450-E3C158563091}">
      <dgm:prSet/>
      <dgm:spPr/>
      <dgm:t>
        <a:bodyPr/>
        <a:lstStyle/>
        <a:p>
          <a:endParaRPr lang="en-GB"/>
        </a:p>
      </dgm:t>
    </dgm:pt>
    <dgm:pt modelId="{FE05AB46-A703-4700-93B0-7B8B53321804}" type="sibTrans" cxnId="{EA0FF3AC-3E7E-4F09-9450-E3C158563091}">
      <dgm:prSet/>
      <dgm:spPr/>
      <dgm:t>
        <a:bodyPr/>
        <a:lstStyle/>
        <a:p>
          <a:endParaRPr lang="en-GB"/>
        </a:p>
      </dgm:t>
    </dgm:pt>
    <dgm:pt modelId="{CE2677E3-89AC-4E65-A6D7-EBBB0D9E7FA4}" type="pres">
      <dgm:prSet presAssocID="{50138DE7-87DE-41E3-9FE2-22DFF6FAF81C}" presName="linearFlow" presStyleCnt="0">
        <dgm:presLayoutVars>
          <dgm:dir/>
          <dgm:animLvl val="lvl"/>
          <dgm:resizeHandles val="exact"/>
        </dgm:presLayoutVars>
      </dgm:prSet>
      <dgm:spPr/>
    </dgm:pt>
    <dgm:pt modelId="{B0DF8541-D653-4948-A87C-E295E19397D2}" type="pres">
      <dgm:prSet presAssocID="{1ED907BD-ED46-4FCC-866A-632D6432C932}" presName="composite" presStyleCnt="0"/>
      <dgm:spPr/>
    </dgm:pt>
    <dgm:pt modelId="{C56134AA-48C2-4751-AF55-475420A0DE93}" type="pres">
      <dgm:prSet presAssocID="{1ED907BD-ED46-4FCC-866A-632D6432C932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3F109C2-8C3D-48A1-97D8-A434720BD331}" type="pres">
      <dgm:prSet presAssocID="{1ED907BD-ED46-4FCC-866A-632D6432C932}" presName="descendantText" presStyleLbl="alignAcc1" presStyleIdx="0" presStyleCnt="3">
        <dgm:presLayoutVars>
          <dgm:bulletEnabled val="1"/>
        </dgm:presLayoutVars>
      </dgm:prSet>
      <dgm:spPr/>
    </dgm:pt>
    <dgm:pt modelId="{80282184-71C9-4996-BEA1-B48FDA3169BF}" type="pres">
      <dgm:prSet presAssocID="{1653B797-C6DC-4E0A-8AF7-3E15AAD4A168}" presName="sp" presStyleCnt="0"/>
      <dgm:spPr/>
    </dgm:pt>
    <dgm:pt modelId="{7E1FE046-00AA-4DAD-8BE7-D3060FB36F34}" type="pres">
      <dgm:prSet presAssocID="{F7CA61A0-4991-4CAC-9A2F-EA12D00D4C2B}" presName="composite" presStyleCnt="0"/>
      <dgm:spPr/>
    </dgm:pt>
    <dgm:pt modelId="{2FDED429-5085-40F2-85EC-4F3034498071}" type="pres">
      <dgm:prSet presAssocID="{F7CA61A0-4991-4CAC-9A2F-EA12D00D4C2B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A60AB5C-E3DA-467A-99AF-85E755FACCFF}" type="pres">
      <dgm:prSet presAssocID="{F7CA61A0-4991-4CAC-9A2F-EA12D00D4C2B}" presName="descendantText" presStyleLbl="alignAcc1" presStyleIdx="1" presStyleCnt="3">
        <dgm:presLayoutVars>
          <dgm:bulletEnabled val="1"/>
        </dgm:presLayoutVars>
      </dgm:prSet>
      <dgm:spPr/>
    </dgm:pt>
    <dgm:pt modelId="{C0D12B4A-7A95-46BA-A2DB-F048A1DC1167}" type="pres">
      <dgm:prSet presAssocID="{27C086BB-5906-4AB8-A233-DBEE9760C15D}" presName="sp" presStyleCnt="0"/>
      <dgm:spPr/>
    </dgm:pt>
    <dgm:pt modelId="{ADFD1517-D873-41EA-9360-A0DD3F7A799B}" type="pres">
      <dgm:prSet presAssocID="{439C0EBD-3461-4E75-B5BA-74D649FECF98}" presName="composite" presStyleCnt="0"/>
      <dgm:spPr/>
    </dgm:pt>
    <dgm:pt modelId="{547C86BC-B8DE-4A76-98A9-F4716EB05B5A}" type="pres">
      <dgm:prSet presAssocID="{439C0EBD-3461-4E75-B5BA-74D649FECF9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90C1E242-07EB-42EA-BC09-11634C966AB8}" type="pres">
      <dgm:prSet presAssocID="{439C0EBD-3461-4E75-B5BA-74D649FECF9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97448E09-ACA5-41F3-91D7-42ED443FB35B}" type="presOf" srcId="{A1B9B10A-E3D3-42BB-BF2C-372A1EC8EA00}" destId="{90C1E242-07EB-42EA-BC09-11634C966AB8}" srcOrd="0" destOrd="0" presId="urn:microsoft.com/office/officeart/2005/8/layout/chevron2"/>
    <dgm:cxn modelId="{6E700A0A-78EF-407C-9C5D-853AE5F29AC6}" srcId="{F7CA61A0-4991-4CAC-9A2F-EA12D00D4C2B}" destId="{D8526F02-890E-4E86-8B00-098F2FC7C01F}" srcOrd="0" destOrd="0" parTransId="{1B7E9840-7F34-4AD0-A1D2-269D7F167FE2}" sibTransId="{823FE510-897A-4B4B-B2D7-E67444B3F72E}"/>
    <dgm:cxn modelId="{159F2311-B230-4569-8384-BE0C8B27816B}" srcId="{50138DE7-87DE-41E3-9FE2-22DFF6FAF81C}" destId="{1ED907BD-ED46-4FCC-866A-632D6432C932}" srcOrd="0" destOrd="0" parTransId="{C1EBDBE2-1462-45A2-A262-1FB44BB79630}" sibTransId="{1653B797-C6DC-4E0A-8AF7-3E15AAD4A168}"/>
    <dgm:cxn modelId="{F168A819-E9C3-4515-B72A-6D37F8DD58A3}" type="presOf" srcId="{F7CA61A0-4991-4CAC-9A2F-EA12D00D4C2B}" destId="{2FDED429-5085-40F2-85EC-4F3034498071}" srcOrd="0" destOrd="0" presId="urn:microsoft.com/office/officeart/2005/8/layout/chevron2"/>
    <dgm:cxn modelId="{0C5B4C1C-DD13-4D6E-8784-288F46A4222A}" type="presOf" srcId="{50138DE7-87DE-41E3-9FE2-22DFF6FAF81C}" destId="{CE2677E3-89AC-4E65-A6D7-EBBB0D9E7FA4}" srcOrd="0" destOrd="0" presId="urn:microsoft.com/office/officeart/2005/8/layout/chevron2"/>
    <dgm:cxn modelId="{EC613E22-EC42-47BC-8A93-409C546FEE35}" type="presOf" srcId="{D8526F02-890E-4E86-8B00-098F2FC7C01F}" destId="{1A60AB5C-E3DA-467A-99AF-85E755FACCFF}" srcOrd="0" destOrd="0" presId="urn:microsoft.com/office/officeart/2005/8/layout/chevron2"/>
    <dgm:cxn modelId="{D2C19F61-9962-4F6F-8415-39406B02A84D}" srcId="{50138DE7-87DE-41E3-9FE2-22DFF6FAF81C}" destId="{439C0EBD-3461-4E75-B5BA-74D649FECF98}" srcOrd="2" destOrd="0" parTransId="{1FF617F2-AA01-4009-A508-4F60BB3AC0ED}" sibTransId="{66CB0667-943D-45E5-A37F-C42A1CCF4E02}"/>
    <dgm:cxn modelId="{BFFDA967-282A-4BDB-A8A8-3893821BEE97}" type="presOf" srcId="{4D0710DB-2575-4224-9D2C-BD58F7DC2F13}" destId="{13F109C2-8C3D-48A1-97D8-A434720BD331}" srcOrd="0" destOrd="0" presId="urn:microsoft.com/office/officeart/2005/8/layout/chevron2"/>
    <dgm:cxn modelId="{9AE4A552-FAD3-4077-A6DC-427E6F8976A4}" srcId="{50138DE7-87DE-41E3-9FE2-22DFF6FAF81C}" destId="{F7CA61A0-4991-4CAC-9A2F-EA12D00D4C2B}" srcOrd="1" destOrd="0" parTransId="{63DD30A3-58FC-434E-B730-52C0589B0791}" sibTransId="{27C086BB-5906-4AB8-A233-DBEE9760C15D}"/>
    <dgm:cxn modelId="{D7E3178D-E178-4D2F-BD71-87A6A0DF3387}" type="presOf" srcId="{439C0EBD-3461-4E75-B5BA-74D649FECF98}" destId="{547C86BC-B8DE-4A76-98A9-F4716EB05B5A}" srcOrd="0" destOrd="0" presId="urn:microsoft.com/office/officeart/2005/8/layout/chevron2"/>
    <dgm:cxn modelId="{0F3461A6-BE3D-4B46-BDE7-402CEE1572A1}" srcId="{1ED907BD-ED46-4FCC-866A-632D6432C932}" destId="{4D0710DB-2575-4224-9D2C-BD58F7DC2F13}" srcOrd="0" destOrd="0" parTransId="{A306586D-316C-4EA3-931B-760C9E5485A5}" sibTransId="{752D2C84-27C1-461E-AC77-475E0873C1CE}"/>
    <dgm:cxn modelId="{264AE5AB-7AE2-4FE8-B41C-9B30E97B6378}" type="presOf" srcId="{1ED907BD-ED46-4FCC-866A-632D6432C932}" destId="{C56134AA-48C2-4751-AF55-475420A0DE93}" srcOrd="0" destOrd="0" presId="urn:microsoft.com/office/officeart/2005/8/layout/chevron2"/>
    <dgm:cxn modelId="{EA0FF3AC-3E7E-4F09-9450-E3C158563091}" srcId="{439C0EBD-3461-4E75-B5BA-74D649FECF98}" destId="{A1B9B10A-E3D3-42BB-BF2C-372A1EC8EA00}" srcOrd="0" destOrd="0" parTransId="{7A02FD44-011A-4118-96C0-D0CD661C683A}" sibTransId="{FE05AB46-A703-4700-93B0-7B8B53321804}"/>
    <dgm:cxn modelId="{0D77B24A-561C-464A-9670-F571DDB74580}" type="presParOf" srcId="{CE2677E3-89AC-4E65-A6D7-EBBB0D9E7FA4}" destId="{B0DF8541-D653-4948-A87C-E295E19397D2}" srcOrd="0" destOrd="0" presId="urn:microsoft.com/office/officeart/2005/8/layout/chevron2"/>
    <dgm:cxn modelId="{99B31E2A-BDC5-4AC4-9B4D-B7792B82BFD6}" type="presParOf" srcId="{B0DF8541-D653-4948-A87C-E295E19397D2}" destId="{C56134AA-48C2-4751-AF55-475420A0DE93}" srcOrd="0" destOrd="0" presId="urn:microsoft.com/office/officeart/2005/8/layout/chevron2"/>
    <dgm:cxn modelId="{A25776D3-3471-453C-96B6-B3FC257DF836}" type="presParOf" srcId="{B0DF8541-D653-4948-A87C-E295E19397D2}" destId="{13F109C2-8C3D-48A1-97D8-A434720BD331}" srcOrd="1" destOrd="0" presId="urn:microsoft.com/office/officeart/2005/8/layout/chevron2"/>
    <dgm:cxn modelId="{5A8BF898-7D1A-4AF9-97AD-FAD9039093A9}" type="presParOf" srcId="{CE2677E3-89AC-4E65-A6D7-EBBB0D9E7FA4}" destId="{80282184-71C9-4996-BEA1-B48FDA3169BF}" srcOrd="1" destOrd="0" presId="urn:microsoft.com/office/officeart/2005/8/layout/chevron2"/>
    <dgm:cxn modelId="{C6B703C1-82BA-4D1B-AC08-BBB4EBDAE134}" type="presParOf" srcId="{CE2677E3-89AC-4E65-A6D7-EBBB0D9E7FA4}" destId="{7E1FE046-00AA-4DAD-8BE7-D3060FB36F34}" srcOrd="2" destOrd="0" presId="urn:microsoft.com/office/officeart/2005/8/layout/chevron2"/>
    <dgm:cxn modelId="{011F32F6-2766-4837-8788-9B56DC9ACA22}" type="presParOf" srcId="{7E1FE046-00AA-4DAD-8BE7-D3060FB36F34}" destId="{2FDED429-5085-40F2-85EC-4F3034498071}" srcOrd="0" destOrd="0" presId="urn:microsoft.com/office/officeart/2005/8/layout/chevron2"/>
    <dgm:cxn modelId="{9D4F3180-C531-4311-8BE2-6C9A06F46228}" type="presParOf" srcId="{7E1FE046-00AA-4DAD-8BE7-D3060FB36F34}" destId="{1A60AB5C-E3DA-467A-99AF-85E755FACCFF}" srcOrd="1" destOrd="0" presId="urn:microsoft.com/office/officeart/2005/8/layout/chevron2"/>
    <dgm:cxn modelId="{7B8F1890-AB42-4086-9115-D75C2510FB3D}" type="presParOf" srcId="{CE2677E3-89AC-4E65-A6D7-EBBB0D9E7FA4}" destId="{C0D12B4A-7A95-46BA-A2DB-F048A1DC1167}" srcOrd="3" destOrd="0" presId="urn:microsoft.com/office/officeart/2005/8/layout/chevron2"/>
    <dgm:cxn modelId="{52483626-E0D7-4FEE-803A-84D7334E3F55}" type="presParOf" srcId="{CE2677E3-89AC-4E65-A6D7-EBBB0D9E7FA4}" destId="{ADFD1517-D873-41EA-9360-A0DD3F7A799B}" srcOrd="4" destOrd="0" presId="urn:microsoft.com/office/officeart/2005/8/layout/chevron2"/>
    <dgm:cxn modelId="{217544C8-8EF6-4D60-9F30-F022265D9393}" type="presParOf" srcId="{ADFD1517-D873-41EA-9360-A0DD3F7A799B}" destId="{547C86BC-B8DE-4A76-98A9-F4716EB05B5A}" srcOrd="0" destOrd="0" presId="urn:microsoft.com/office/officeart/2005/8/layout/chevron2"/>
    <dgm:cxn modelId="{CBFE34A4-5CDD-48B9-AF22-3CC303C99B23}" type="presParOf" srcId="{ADFD1517-D873-41EA-9360-A0DD3F7A799B}" destId="{90C1E242-07EB-42EA-BC09-11634C966AB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6238C8-7294-400C-84A3-6D3084B18A6E}" type="doc">
      <dgm:prSet loTypeId="urn:microsoft.com/office/officeart/2008/layout/LinedList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DC139866-F22E-4628-B98F-3237C620C05E}">
      <dgm:prSet phldrT="[Testo]" custT="1"/>
      <dgm:spPr>
        <a:solidFill>
          <a:schemeClr val="accent4"/>
        </a:solidFill>
      </dgm:spPr>
      <dgm:t>
        <a:bodyPr anchor="ctr"/>
        <a:lstStyle/>
        <a:p>
          <a:r>
            <a:rPr lang="it-IT" sz="20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3D EFFECTS</a:t>
          </a:r>
        </a:p>
      </dgm:t>
    </dgm:pt>
    <dgm:pt modelId="{5203FC53-6011-4B94-A6AB-194AC277CC91}" type="parTrans" cxnId="{4E073EE6-1C02-4A7E-9A94-3F3EB3004F4D}">
      <dgm:prSet/>
      <dgm:spPr/>
      <dgm:t>
        <a:bodyPr/>
        <a:lstStyle/>
        <a:p>
          <a:endParaRPr lang="it-IT" sz="1600"/>
        </a:p>
      </dgm:t>
    </dgm:pt>
    <dgm:pt modelId="{AEB3D3FF-C4F1-4A3D-A4E0-16CF2F018B36}" type="sibTrans" cxnId="{4E073EE6-1C02-4A7E-9A94-3F3EB3004F4D}">
      <dgm:prSet/>
      <dgm:spPr/>
      <dgm:t>
        <a:bodyPr/>
        <a:lstStyle/>
        <a:p>
          <a:endParaRPr lang="it-IT" sz="1600"/>
        </a:p>
      </dgm:t>
    </dgm:pt>
    <dgm:pt modelId="{FFF4B422-6FB5-4011-A7A9-97E848249F27}">
      <dgm:prSet phldrT="[Testo]" custT="1"/>
      <dgm:spPr/>
      <dgm:t>
        <a:bodyPr anchor="ctr"/>
        <a:lstStyle/>
        <a:p>
          <a:pPr algn="l"/>
          <a:r>
            <a:rPr lang="en-GB" sz="2400" dirty="0">
              <a:latin typeface="Arial" panose="020B0604020202020204" pitchFamily="34" charset="0"/>
              <a:cs typeface="Arial" panose="020B0604020202020204" pitchFamily="34" charset="0"/>
            </a:rPr>
            <a:t>DIRECTIONALITY</a:t>
          </a:r>
          <a:endParaRPr lang="it-IT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94A889-0367-44B2-8052-32F0D4AAE505}" type="parTrans" cxnId="{64E14F87-5B97-416A-BFEB-A74644A3E40C}">
      <dgm:prSet/>
      <dgm:spPr/>
      <dgm:t>
        <a:bodyPr/>
        <a:lstStyle/>
        <a:p>
          <a:endParaRPr lang="it-IT" sz="1600"/>
        </a:p>
      </dgm:t>
    </dgm:pt>
    <dgm:pt modelId="{90DB69CB-0937-48B0-8B2B-1EA2361DB270}" type="sibTrans" cxnId="{64E14F87-5B97-416A-BFEB-A74644A3E40C}">
      <dgm:prSet/>
      <dgm:spPr/>
      <dgm:t>
        <a:bodyPr/>
        <a:lstStyle/>
        <a:p>
          <a:endParaRPr lang="it-IT" sz="1600"/>
        </a:p>
      </dgm:t>
    </dgm:pt>
    <dgm:pt modelId="{0F48BB1F-3C58-49E7-868A-E43E58B5B991}">
      <dgm:prSet phldrT="[Testo]" custT="1"/>
      <dgm:spPr/>
      <dgm:t>
        <a:bodyPr anchor="ctr"/>
        <a:lstStyle/>
        <a:p>
          <a:pPr algn="l"/>
          <a:r>
            <a:rPr lang="it-IT" sz="2400" dirty="0">
              <a:latin typeface="Arial" panose="020B0604020202020204" pitchFamily="34" charset="0"/>
              <a:cs typeface="Arial" panose="020B0604020202020204" pitchFamily="34" charset="0"/>
            </a:rPr>
            <a:t>TWIST</a:t>
          </a:r>
        </a:p>
      </dgm:t>
    </dgm:pt>
    <dgm:pt modelId="{FE315EA0-F578-43F8-A728-410B458E6A6F}" type="parTrans" cxnId="{1C86F583-D47C-46EB-B4C1-D49CD278D1D0}">
      <dgm:prSet/>
      <dgm:spPr/>
      <dgm:t>
        <a:bodyPr/>
        <a:lstStyle/>
        <a:p>
          <a:endParaRPr lang="it-IT" sz="1600"/>
        </a:p>
      </dgm:t>
    </dgm:pt>
    <dgm:pt modelId="{5EBDB412-C3A6-4AC6-9BB1-A51491786439}" type="sibTrans" cxnId="{1C86F583-D47C-46EB-B4C1-D49CD278D1D0}">
      <dgm:prSet/>
      <dgm:spPr/>
      <dgm:t>
        <a:bodyPr/>
        <a:lstStyle/>
        <a:p>
          <a:endParaRPr lang="it-IT" sz="1600"/>
        </a:p>
      </dgm:t>
    </dgm:pt>
    <dgm:pt modelId="{90A85E03-C902-41DB-8D0E-E909028EF89E}">
      <dgm:prSet phldrT="[Testo]" custT="1"/>
      <dgm:spPr/>
      <dgm:t>
        <a:bodyPr anchor="ctr"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Different structures resonate according to the polarization of the seismic wave.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3F06D-86A0-4103-937C-609D2EEBB182}" type="parTrans" cxnId="{7D17DE82-15D9-4C5C-BA69-98447547D4E4}">
      <dgm:prSet/>
      <dgm:spPr/>
      <dgm:t>
        <a:bodyPr/>
        <a:lstStyle/>
        <a:p>
          <a:endParaRPr lang="it-IT"/>
        </a:p>
      </dgm:t>
    </dgm:pt>
    <dgm:pt modelId="{9287B561-AC16-4027-B7BD-ACF452005EC5}" type="sibTrans" cxnId="{7D17DE82-15D9-4C5C-BA69-98447547D4E4}">
      <dgm:prSet/>
      <dgm:spPr/>
      <dgm:t>
        <a:bodyPr/>
        <a:lstStyle/>
        <a:p>
          <a:endParaRPr lang="it-IT"/>
        </a:p>
      </dgm:t>
    </dgm:pt>
    <dgm:pt modelId="{D8C05B60-9D0F-4EC0-B4C8-F8C0725BA770}">
      <dgm:prSet phldrT="[Testo]" custT="1"/>
      <dgm:spPr/>
      <dgm:t>
        <a:bodyPr anchor="ctr"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The rotary motion could be the cause of the greater damage to Arquata del Tronto, compared to other sites.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CD5F2F-5E86-403C-BB2D-D8A137FC154C}" type="parTrans" cxnId="{47B35B40-3A1F-4489-B5B7-28180E8C8EF4}">
      <dgm:prSet/>
      <dgm:spPr/>
      <dgm:t>
        <a:bodyPr/>
        <a:lstStyle/>
        <a:p>
          <a:endParaRPr lang="it-IT"/>
        </a:p>
      </dgm:t>
    </dgm:pt>
    <dgm:pt modelId="{E829F278-6F4E-4C7D-BC46-73811FA3BFDC}" type="sibTrans" cxnId="{47B35B40-3A1F-4489-B5B7-28180E8C8EF4}">
      <dgm:prSet/>
      <dgm:spPr/>
      <dgm:t>
        <a:bodyPr/>
        <a:lstStyle/>
        <a:p>
          <a:endParaRPr lang="it-IT"/>
        </a:p>
      </dgm:t>
    </dgm:pt>
    <dgm:pt modelId="{E449E2A5-8C55-410D-A074-847D07B998A5}" type="pres">
      <dgm:prSet presAssocID="{396238C8-7294-400C-84A3-6D3084B18A6E}" presName="vert0" presStyleCnt="0">
        <dgm:presLayoutVars>
          <dgm:dir/>
          <dgm:animOne val="branch"/>
          <dgm:animLvl val="lvl"/>
        </dgm:presLayoutVars>
      </dgm:prSet>
      <dgm:spPr/>
    </dgm:pt>
    <dgm:pt modelId="{AC86041B-4D98-4965-813D-99EC406DA52C}" type="pres">
      <dgm:prSet presAssocID="{DC139866-F22E-4628-B98F-3237C620C05E}" presName="thickLine" presStyleLbl="alignNode1" presStyleIdx="0" presStyleCnt="1"/>
      <dgm:spPr/>
    </dgm:pt>
    <dgm:pt modelId="{BC0B58CF-6D0D-47D4-851D-C34C009BE4B4}" type="pres">
      <dgm:prSet presAssocID="{DC139866-F22E-4628-B98F-3237C620C05E}" presName="horz1" presStyleCnt="0"/>
      <dgm:spPr/>
    </dgm:pt>
    <dgm:pt modelId="{CD11806E-ACB2-4C3B-A0B2-72DF7C404015}" type="pres">
      <dgm:prSet presAssocID="{DC139866-F22E-4628-B98F-3237C620C05E}" presName="tx1" presStyleLbl="revTx" presStyleIdx="0" presStyleCnt="5" custScaleX="205563"/>
      <dgm:spPr/>
    </dgm:pt>
    <dgm:pt modelId="{D926D319-7FE9-4DED-8150-A62BE81A41F7}" type="pres">
      <dgm:prSet presAssocID="{DC139866-F22E-4628-B98F-3237C620C05E}" presName="vert1" presStyleCnt="0"/>
      <dgm:spPr/>
    </dgm:pt>
    <dgm:pt modelId="{AB44C346-0D4A-4E7B-B2A5-4C03A7EAE5CB}" type="pres">
      <dgm:prSet presAssocID="{FFF4B422-6FB5-4011-A7A9-97E848249F27}" presName="vertSpace2a" presStyleCnt="0"/>
      <dgm:spPr/>
    </dgm:pt>
    <dgm:pt modelId="{AE01EAA1-E850-44CF-A47F-C65817723E77}" type="pres">
      <dgm:prSet presAssocID="{FFF4B422-6FB5-4011-A7A9-97E848249F27}" presName="horz2" presStyleCnt="0"/>
      <dgm:spPr/>
    </dgm:pt>
    <dgm:pt modelId="{576506AF-DE84-49C1-B09A-0676BECBCD7E}" type="pres">
      <dgm:prSet presAssocID="{FFF4B422-6FB5-4011-A7A9-97E848249F27}" presName="horzSpace2" presStyleCnt="0"/>
      <dgm:spPr/>
    </dgm:pt>
    <dgm:pt modelId="{64AEF1E7-02D0-49DF-AADD-18C89B844519}" type="pres">
      <dgm:prSet presAssocID="{FFF4B422-6FB5-4011-A7A9-97E848249F27}" presName="tx2" presStyleLbl="revTx" presStyleIdx="1" presStyleCnt="5" custScaleX="133119"/>
      <dgm:spPr/>
    </dgm:pt>
    <dgm:pt modelId="{7F0AF19F-8EBC-4C1F-8758-B67F4F6F72B7}" type="pres">
      <dgm:prSet presAssocID="{FFF4B422-6FB5-4011-A7A9-97E848249F27}" presName="vert2" presStyleCnt="0"/>
      <dgm:spPr/>
    </dgm:pt>
    <dgm:pt modelId="{AD0A7C45-458F-4BBE-8C42-7CA72D7789E3}" type="pres">
      <dgm:prSet presAssocID="{90A85E03-C902-41DB-8D0E-E909028EF89E}" presName="horz3" presStyleCnt="0"/>
      <dgm:spPr/>
    </dgm:pt>
    <dgm:pt modelId="{385AD2A5-D9D4-495A-9F9E-01D1BAC238DB}" type="pres">
      <dgm:prSet presAssocID="{90A85E03-C902-41DB-8D0E-E909028EF89E}" presName="horzSpace3" presStyleCnt="0"/>
      <dgm:spPr/>
    </dgm:pt>
    <dgm:pt modelId="{E06C6BB6-8A1B-4DC4-9419-DA692D21B689}" type="pres">
      <dgm:prSet presAssocID="{90A85E03-C902-41DB-8D0E-E909028EF89E}" presName="tx3" presStyleLbl="revTx" presStyleIdx="2" presStyleCnt="5" custScaleX="286684" custLinFactNeighborX="1073" custLinFactNeighborY="2179"/>
      <dgm:spPr/>
    </dgm:pt>
    <dgm:pt modelId="{25F3136B-FB22-4882-B87E-8F43C8E0EF44}" type="pres">
      <dgm:prSet presAssocID="{90A85E03-C902-41DB-8D0E-E909028EF89E}" presName="vert3" presStyleCnt="0"/>
      <dgm:spPr/>
    </dgm:pt>
    <dgm:pt modelId="{C11BC2E1-72F6-4820-B67E-37ECF34F88D4}" type="pres">
      <dgm:prSet presAssocID="{FFF4B422-6FB5-4011-A7A9-97E848249F27}" presName="thinLine2b" presStyleLbl="callout" presStyleIdx="0" presStyleCnt="2"/>
      <dgm:spPr/>
    </dgm:pt>
    <dgm:pt modelId="{4517A54C-7FC9-4205-BBDB-3FE4EA074F18}" type="pres">
      <dgm:prSet presAssocID="{FFF4B422-6FB5-4011-A7A9-97E848249F27}" presName="vertSpace2b" presStyleCnt="0"/>
      <dgm:spPr/>
    </dgm:pt>
    <dgm:pt modelId="{4757870C-4589-4B05-95F4-849B29EB90EC}" type="pres">
      <dgm:prSet presAssocID="{0F48BB1F-3C58-49E7-868A-E43E58B5B991}" presName="horz2" presStyleCnt="0"/>
      <dgm:spPr/>
    </dgm:pt>
    <dgm:pt modelId="{881971F3-7648-48B3-9A54-1E19E50FE1F3}" type="pres">
      <dgm:prSet presAssocID="{0F48BB1F-3C58-49E7-868A-E43E58B5B991}" presName="horzSpace2" presStyleCnt="0"/>
      <dgm:spPr/>
    </dgm:pt>
    <dgm:pt modelId="{6B580374-952E-445C-A970-92EF5000C131}" type="pres">
      <dgm:prSet presAssocID="{0F48BB1F-3C58-49E7-868A-E43E58B5B991}" presName="tx2" presStyleLbl="revTx" presStyleIdx="3" presStyleCnt="5"/>
      <dgm:spPr/>
    </dgm:pt>
    <dgm:pt modelId="{6728180F-57A2-4A0D-8FDC-8F8873C8EE59}" type="pres">
      <dgm:prSet presAssocID="{0F48BB1F-3C58-49E7-868A-E43E58B5B991}" presName="vert2" presStyleCnt="0"/>
      <dgm:spPr/>
    </dgm:pt>
    <dgm:pt modelId="{BF786B0E-F2E1-4F85-B304-C7D7F8C982EC}" type="pres">
      <dgm:prSet presAssocID="{D8C05B60-9D0F-4EC0-B4C8-F8C0725BA770}" presName="horz3" presStyleCnt="0"/>
      <dgm:spPr/>
    </dgm:pt>
    <dgm:pt modelId="{06B45C48-802D-446A-9ECB-72865EB81F84}" type="pres">
      <dgm:prSet presAssocID="{D8C05B60-9D0F-4EC0-B4C8-F8C0725BA770}" presName="horzSpace3" presStyleCnt="0"/>
      <dgm:spPr/>
    </dgm:pt>
    <dgm:pt modelId="{3F461BBA-0F5B-4046-BA62-A3C9161D14B9}" type="pres">
      <dgm:prSet presAssocID="{D8C05B60-9D0F-4EC0-B4C8-F8C0725BA770}" presName="tx3" presStyleLbl="revTx" presStyleIdx="4" presStyleCnt="5" custScaleX="284946" custLinFactNeighborX="33551" custLinFactNeighborY="-6349"/>
      <dgm:spPr/>
    </dgm:pt>
    <dgm:pt modelId="{3266CA1E-651C-44F0-AE7A-4568C3B3466F}" type="pres">
      <dgm:prSet presAssocID="{D8C05B60-9D0F-4EC0-B4C8-F8C0725BA770}" presName="vert3" presStyleCnt="0"/>
      <dgm:spPr/>
    </dgm:pt>
    <dgm:pt modelId="{8F44925F-9627-4519-ADCB-B1E01A58B757}" type="pres">
      <dgm:prSet presAssocID="{0F48BB1F-3C58-49E7-868A-E43E58B5B991}" presName="thinLine2b" presStyleLbl="callout" presStyleIdx="1" presStyleCnt="2"/>
      <dgm:spPr/>
    </dgm:pt>
    <dgm:pt modelId="{F7C21704-5E6E-41ED-9D5F-6C0BC49BB389}" type="pres">
      <dgm:prSet presAssocID="{0F48BB1F-3C58-49E7-868A-E43E58B5B991}" presName="vertSpace2b" presStyleCnt="0"/>
      <dgm:spPr/>
    </dgm:pt>
  </dgm:ptLst>
  <dgm:cxnLst>
    <dgm:cxn modelId="{07DD1A06-615F-4673-827F-15DBC552BDFF}" type="presOf" srcId="{0F48BB1F-3C58-49E7-868A-E43E58B5B991}" destId="{6B580374-952E-445C-A970-92EF5000C131}" srcOrd="0" destOrd="0" presId="urn:microsoft.com/office/officeart/2008/layout/LinedList"/>
    <dgm:cxn modelId="{3D53E528-7577-48F0-A163-CCF3DAA9A739}" type="presOf" srcId="{90A85E03-C902-41DB-8D0E-E909028EF89E}" destId="{E06C6BB6-8A1B-4DC4-9419-DA692D21B689}" srcOrd="0" destOrd="0" presId="urn:microsoft.com/office/officeart/2008/layout/LinedList"/>
    <dgm:cxn modelId="{47B35B40-3A1F-4489-B5B7-28180E8C8EF4}" srcId="{0F48BB1F-3C58-49E7-868A-E43E58B5B991}" destId="{D8C05B60-9D0F-4EC0-B4C8-F8C0725BA770}" srcOrd="0" destOrd="0" parTransId="{19CD5F2F-5E86-403C-BB2D-D8A137FC154C}" sibTransId="{E829F278-6F4E-4C7D-BC46-73811FA3BFDC}"/>
    <dgm:cxn modelId="{7D24AF74-915F-4AD2-A6AF-9780CC4A98E1}" type="presOf" srcId="{D8C05B60-9D0F-4EC0-B4C8-F8C0725BA770}" destId="{3F461BBA-0F5B-4046-BA62-A3C9161D14B9}" srcOrd="0" destOrd="0" presId="urn:microsoft.com/office/officeart/2008/layout/LinedList"/>
    <dgm:cxn modelId="{7D17DE82-15D9-4C5C-BA69-98447547D4E4}" srcId="{FFF4B422-6FB5-4011-A7A9-97E848249F27}" destId="{90A85E03-C902-41DB-8D0E-E909028EF89E}" srcOrd="0" destOrd="0" parTransId="{6563F06D-86A0-4103-937C-609D2EEBB182}" sibTransId="{9287B561-AC16-4027-B7BD-ACF452005EC5}"/>
    <dgm:cxn modelId="{1C86F583-D47C-46EB-B4C1-D49CD278D1D0}" srcId="{DC139866-F22E-4628-B98F-3237C620C05E}" destId="{0F48BB1F-3C58-49E7-868A-E43E58B5B991}" srcOrd="1" destOrd="0" parTransId="{FE315EA0-F578-43F8-A728-410B458E6A6F}" sibTransId="{5EBDB412-C3A6-4AC6-9BB1-A51491786439}"/>
    <dgm:cxn modelId="{64E14F87-5B97-416A-BFEB-A74644A3E40C}" srcId="{DC139866-F22E-4628-B98F-3237C620C05E}" destId="{FFF4B422-6FB5-4011-A7A9-97E848249F27}" srcOrd="0" destOrd="0" parTransId="{D694A889-0367-44B2-8052-32F0D4AAE505}" sibTransId="{90DB69CB-0937-48B0-8B2B-1EA2361DB270}"/>
    <dgm:cxn modelId="{B39BCCA6-B493-419F-9E35-535E820D307A}" type="presOf" srcId="{396238C8-7294-400C-84A3-6D3084B18A6E}" destId="{E449E2A5-8C55-410D-A074-847D07B998A5}" srcOrd="0" destOrd="0" presId="urn:microsoft.com/office/officeart/2008/layout/LinedList"/>
    <dgm:cxn modelId="{59307ABB-91F1-41B1-B81C-D2A3F33B84C7}" type="presOf" srcId="{DC139866-F22E-4628-B98F-3237C620C05E}" destId="{CD11806E-ACB2-4C3B-A0B2-72DF7C404015}" srcOrd="0" destOrd="0" presId="urn:microsoft.com/office/officeart/2008/layout/LinedList"/>
    <dgm:cxn modelId="{4E073EE6-1C02-4A7E-9A94-3F3EB3004F4D}" srcId="{396238C8-7294-400C-84A3-6D3084B18A6E}" destId="{DC139866-F22E-4628-B98F-3237C620C05E}" srcOrd="0" destOrd="0" parTransId="{5203FC53-6011-4B94-A6AB-194AC277CC91}" sibTransId="{AEB3D3FF-C4F1-4A3D-A4E0-16CF2F018B36}"/>
    <dgm:cxn modelId="{40B79AFC-8AB0-4A1F-B5FE-6F81D2F88527}" type="presOf" srcId="{FFF4B422-6FB5-4011-A7A9-97E848249F27}" destId="{64AEF1E7-02D0-49DF-AADD-18C89B844519}" srcOrd="0" destOrd="0" presId="urn:microsoft.com/office/officeart/2008/layout/LinedList"/>
    <dgm:cxn modelId="{90594BC2-2C4D-43AE-BFD5-66963C7C5621}" type="presParOf" srcId="{E449E2A5-8C55-410D-A074-847D07B998A5}" destId="{AC86041B-4D98-4965-813D-99EC406DA52C}" srcOrd="0" destOrd="0" presId="urn:microsoft.com/office/officeart/2008/layout/LinedList"/>
    <dgm:cxn modelId="{FBDFEFA8-305F-44E7-99F7-1B6361FE1EC4}" type="presParOf" srcId="{E449E2A5-8C55-410D-A074-847D07B998A5}" destId="{BC0B58CF-6D0D-47D4-851D-C34C009BE4B4}" srcOrd="1" destOrd="0" presId="urn:microsoft.com/office/officeart/2008/layout/LinedList"/>
    <dgm:cxn modelId="{11C8DB9B-60BD-46B5-BA0C-2337985D86F9}" type="presParOf" srcId="{BC0B58CF-6D0D-47D4-851D-C34C009BE4B4}" destId="{CD11806E-ACB2-4C3B-A0B2-72DF7C404015}" srcOrd="0" destOrd="0" presId="urn:microsoft.com/office/officeart/2008/layout/LinedList"/>
    <dgm:cxn modelId="{67C3A818-45AE-41C8-A132-91FCF621A9FD}" type="presParOf" srcId="{BC0B58CF-6D0D-47D4-851D-C34C009BE4B4}" destId="{D926D319-7FE9-4DED-8150-A62BE81A41F7}" srcOrd="1" destOrd="0" presId="urn:microsoft.com/office/officeart/2008/layout/LinedList"/>
    <dgm:cxn modelId="{6169A103-9C49-4AEE-9FC9-7B9D54B88FBC}" type="presParOf" srcId="{D926D319-7FE9-4DED-8150-A62BE81A41F7}" destId="{AB44C346-0D4A-4E7B-B2A5-4C03A7EAE5CB}" srcOrd="0" destOrd="0" presId="urn:microsoft.com/office/officeart/2008/layout/LinedList"/>
    <dgm:cxn modelId="{14F5EEE4-F201-4DB0-A780-0CEBFAF86BB4}" type="presParOf" srcId="{D926D319-7FE9-4DED-8150-A62BE81A41F7}" destId="{AE01EAA1-E850-44CF-A47F-C65817723E77}" srcOrd="1" destOrd="0" presId="urn:microsoft.com/office/officeart/2008/layout/LinedList"/>
    <dgm:cxn modelId="{4119CD09-F514-420E-B566-0980A8AE4E97}" type="presParOf" srcId="{AE01EAA1-E850-44CF-A47F-C65817723E77}" destId="{576506AF-DE84-49C1-B09A-0676BECBCD7E}" srcOrd="0" destOrd="0" presId="urn:microsoft.com/office/officeart/2008/layout/LinedList"/>
    <dgm:cxn modelId="{D19B11CA-E3DD-4C3D-BD01-6A581693C23C}" type="presParOf" srcId="{AE01EAA1-E850-44CF-A47F-C65817723E77}" destId="{64AEF1E7-02D0-49DF-AADD-18C89B844519}" srcOrd="1" destOrd="0" presId="urn:microsoft.com/office/officeart/2008/layout/LinedList"/>
    <dgm:cxn modelId="{44B811DA-9E84-433B-AA9A-B9427D67E46B}" type="presParOf" srcId="{AE01EAA1-E850-44CF-A47F-C65817723E77}" destId="{7F0AF19F-8EBC-4C1F-8758-B67F4F6F72B7}" srcOrd="2" destOrd="0" presId="urn:microsoft.com/office/officeart/2008/layout/LinedList"/>
    <dgm:cxn modelId="{CE6026E5-BB7B-458B-A55C-DC59B1693FBA}" type="presParOf" srcId="{7F0AF19F-8EBC-4C1F-8758-B67F4F6F72B7}" destId="{AD0A7C45-458F-4BBE-8C42-7CA72D7789E3}" srcOrd="0" destOrd="0" presId="urn:microsoft.com/office/officeart/2008/layout/LinedList"/>
    <dgm:cxn modelId="{495D53B5-4B99-4BFA-9738-8287803A0899}" type="presParOf" srcId="{AD0A7C45-458F-4BBE-8C42-7CA72D7789E3}" destId="{385AD2A5-D9D4-495A-9F9E-01D1BAC238DB}" srcOrd="0" destOrd="0" presId="urn:microsoft.com/office/officeart/2008/layout/LinedList"/>
    <dgm:cxn modelId="{DDF73443-FB53-4FB3-BC46-CC46AFB0BAE9}" type="presParOf" srcId="{AD0A7C45-458F-4BBE-8C42-7CA72D7789E3}" destId="{E06C6BB6-8A1B-4DC4-9419-DA692D21B689}" srcOrd="1" destOrd="0" presId="urn:microsoft.com/office/officeart/2008/layout/LinedList"/>
    <dgm:cxn modelId="{6E0F29B3-97FE-4019-BC15-43B2D76F5D01}" type="presParOf" srcId="{AD0A7C45-458F-4BBE-8C42-7CA72D7789E3}" destId="{25F3136B-FB22-4882-B87E-8F43C8E0EF44}" srcOrd="2" destOrd="0" presId="urn:microsoft.com/office/officeart/2008/layout/LinedList"/>
    <dgm:cxn modelId="{F9E6D333-B0D6-42B8-8C5D-E642378B6B05}" type="presParOf" srcId="{D926D319-7FE9-4DED-8150-A62BE81A41F7}" destId="{C11BC2E1-72F6-4820-B67E-37ECF34F88D4}" srcOrd="2" destOrd="0" presId="urn:microsoft.com/office/officeart/2008/layout/LinedList"/>
    <dgm:cxn modelId="{6791A003-536B-4C4A-9E6F-92AA06C7B968}" type="presParOf" srcId="{D926D319-7FE9-4DED-8150-A62BE81A41F7}" destId="{4517A54C-7FC9-4205-BBDB-3FE4EA074F18}" srcOrd="3" destOrd="0" presId="urn:microsoft.com/office/officeart/2008/layout/LinedList"/>
    <dgm:cxn modelId="{C2FE7057-DBAE-4D3F-80B3-A2087D501811}" type="presParOf" srcId="{D926D319-7FE9-4DED-8150-A62BE81A41F7}" destId="{4757870C-4589-4B05-95F4-849B29EB90EC}" srcOrd="4" destOrd="0" presId="urn:microsoft.com/office/officeart/2008/layout/LinedList"/>
    <dgm:cxn modelId="{9AADB87E-D69D-4DF6-8899-6CCBC4D85519}" type="presParOf" srcId="{4757870C-4589-4B05-95F4-849B29EB90EC}" destId="{881971F3-7648-48B3-9A54-1E19E50FE1F3}" srcOrd="0" destOrd="0" presId="urn:microsoft.com/office/officeart/2008/layout/LinedList"/>
    <dgm:cxn modelId="{128B477D-0F3A-496F-8F9B-B8457F47EC59}" type="presParOf" srcId="{4757870C-4589-4B05-95F4-849B29EB90EC}" destId="{6B580374-952E-445C-A970-92EF5000C131}" srcOrd="1" destOrd="0" presId="urn:microsoft.com/office/officeart/2008/layout/LinedList"/>
    <dgm:cxn modelId="{D502674B-5F3A-4CB2-BBD3-3BB2DF723D7F}" type="presParOf" srcId="{4757870C-4589-4B05-95F4-849B29EB90EC}" destId="{6728180F-57A2-4A0D-8FDC-8F8873C8EE59}" srcOrd="2" destOrd="0" presId="urn:microsoft.com/office/officeart/2008/layout/LinedList"/>
    <dgm:cxn modelId="{88C8BD19-0379-48EB-A1AE-8724C9254E09}" type="presParOf" srcId="{6728180F-57A2-4A0D-8FDC-8F8873C8EE59}" destId="{BF786B0E-F2E1-4F85-B304-C7D7F8C982EC}" srcOrd="0" destOrd="0" presId="urn:microsoft.com/office/officeart/2008/layout/LinedList"/>
    <dgm:cxn modelId="{39735E38-2BB3-48A3-A439-F24C603B32C2}" type="presParOf" srcId="{BF786B0E-F2E1-4F85-B304-C7D7F8C982EC}" destId="{06B45C48-802D-446A-9ECB-72865EB81F84}" srcOrd="0" destOrd="0" presId="urn:microsoft.com/office/officeart/2008/layout/LinedList"/>
    <dgm:cxn modelId="{175FA9C1-882B-4797-A7CF-453006FA8843}" type="presParOf" srcId="{BF786B0E-F2E1-4F85-B304-C7D7F8C982EC}" destId="{3F461BBA-0F5B-4046-BA62-A3C9161D14B9}" srcOrd="1" destOrd="0" presId="urn:microsoft.com/office/officeart/2008/layout/LinedList"/>
    <dgm:cxn modelId="{2F4DE41A-B687-4DFC-9B97-968B624A438A}" type="presParOf" srcId="{BF786B0E-F2E1-4F85-B304-C7D7F8C982EC}" destId="{3266CA1E-651C-44F0-AE7A-4568C3B3466F}" srcOrd="2" destOrd="0" presId="urn:microsoft.com/office/officeart/2008/layout/LinedList"/>
    <dgm:cxn modelId="{EC074BE3-56B0-4FE9-8580-DC66CAFAF49B}" type="presParOf" srcId="{D926D319-7FE9-4DED-8150-A62BE81A41F7}" destId="{8F44925F-9627-4519-ADCB-B1E01A58B757}" srcOrd="5" destOrd="0" presId="urn:microsoft.com/office/officeart/2008/layout/LinedList"/>
    <dgm:cxn modelId="{E6FD5C19-2D6C-4C70-B0E5-4A740639301A}" type="presParOf" srcId="{D926D319-7FE9-4DED-8150-A62BE81A41F7}" destId="{F7C21704-5E6E-41ED-9D5F-6C0BC49BB389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6238C8-7294-400C-84A3-6D3084B18A6E}" type="doc">
      <dgm:prSet loTypeId="urn:microsoft.com/office/officeart/2008/layout/LinedList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DC139866-F22E-4628-B98F-3237C620C05E}">
      <dgm:prSet phldrT="[Testo]" custT="1"/>
      <dgm:spPr>
        <a:solidFill>
          <a:schemeClr val="accent2">
            <a:lumMod val="75000"/>
          </a:schemeClr>
        </a:solidFill>
      </dgm:spPr>
      <dgm:t>
        <a:bodyPr anchor="ctr"/>
        <a:lstStyle/>
        <a:p>
          <a:r>
            <a:rPr lang="en-GB" sz="20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SIMULATIONS </a:t>
          </a:r>
          <a:endParaRPr lang="it-IT" sz="2000" dirty="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03FC53-6011-4B94-A6AB-194AC277CC91}" type="parTrans" cxnId="{4E073EE6-1C02-4A7E-9A94-3F3EB3004F4D}">
      <dgm:prSet/>
      <dgm:spPr/>
      <dgm:t>
        <a:bodyPr/>
        <a:lstStyle/>
        <a:p>
          <a:endParaRPr lang="it-IT" sz="1800">
            <a:solidFill>
              <a:schemeClr val="tx1"/>
            </a:solidFill>
          </a:endParaRPr>
        </a:p>
      </dgm:t>
    </dgm:pt>
    <dgm:pt modelId="{AEB3D3FF-C4F1-4A3D-A4E0-16CF2F018B36}" type="sibTrans" cxnId="{4E073EE6-1C02-4A7E-9A94-3F3EB3004F4D}">
      <dgm:prSet/>
      <dgm:spPr/>
      <dgm:t>
        <a:bodyPr/>
        <a:lstStyle/>
        <a:p>
          <a:endParaRPr lang="it-IT" sz="1800">
            <a:solidFill>
              <a:schemeClr val="tx1"/>
            </a:solidFill>
          </a:endParaRPr>
        </a:p>
      </dgm:t>
    </dgm:pt>
    <dgm:pt modelId="{FFF4B422-6FB5-4011-A7A9-97E848249F27}">
      <dgm:prSet phldrT="[Testo]" custT="1"/>
      <dgm:spPr/>
      <dgm:t>
        <a:bodyPr anchor="ctr"/>
        <a:lstStyle/>
        <a:p>
          <a:r>
            <a:rPr lang="it-IT" sz="2400" dirty="0">
              <a:latin typeface="Arial" panose="020B0604020202020204" pitchFamily="34" charset="0"/>
              <a:cs typeface="Arial" panose="020B0604020202020204" pitchFamily="34" charset="0"/>
            </a:rPr>
            <a:t>SITE B</a:t>
          </a:r>
        </a:p>
      </dgm:t>
    </dgm:pt>
    <dgm:pt modelId="{D694A889-0367-44B2-8052-32F0D4AAE505}" type="parTrans" cxnId="{64E14F87-5B97-416A-BFEB-A74644A3E40C}">
      <dgm:prSet/>
      <dgm:spPr/>
      <dgm:t>
        <a:bodyPr/>
        <a:lstStyle/>
        <a:p>
          <a:endParaRPr lang="it-IT" sz="1800">
            <a:solidFill>
              <a:schemeClr val="tx1"/>
            </a:solidFill>
          </a:endParaRPr>
        </a:p>
      </dgm:t>
    </dgm:pt>
    <dgm:pt modelId="{90DB69CB-0937-48B0-8B2B-1EA2361DB270}" type="sibTrans" cxnId="{64E14F87-5B97-416A-BFEB-A74644A3E40C}">
      <dgm:prSet/>
      <dgm:spPr/>
      <dgm:t>
        <a:bodyPr/>
        <a:lstStyle/>
        <a:p>
          <a:endParaRPr lang="it-IT" sz="1800">
            <a:solidFill>
              <a:schemeClr val="tx1"/>
            </a:solidFill>
          </a:endParaRPr>
        </a:p>
      </dgm:t>
    </dgm:pt>
    <dgm:pt modelId="{0F48BB1F-3C58-49E7-868A-E43E58B5B991}">
      <dgm:prSet phldrT="[Testo]" custT="1"/>
      <dgm:spPr/>
      <dgm:t>
        <a:bodyPr anchor="ctr"/>
        <a:lstStyle/>
        <a:p>
          <a:r>
            <a:rPr lang="it-IT" sz="2400" dirty="0">
              <a:latin typeface="Arial" panose="020B0604020202020204" pitchFamily="34" charset="0"/>
              <a:cs typeface="Arial" panose="020B0604020202020204" pitchFamily="34" charset="0"/>
            </a:rPr>
            <a:t>SITE C</a:t>
          </a:r>
        </a:p>
      </dgm:t>
    </dgm:pt>
    <dgm:pt modelId="{FE315EA0-F578-43F8-A728-410B458E6A6F}" type="parTrans" cxnId="{1C86F583-D47C-46EB-B4C1-D49CD278D1D0}">
      <dgm:prSet/>
      <dgm:spPr/>
      <dgm:t>
        <a:bodyPr/>
        <a:lstStyle/>
        <a:p>
          <a:endParaRPr lang="it-IT" sz="1800">
            <a:solidFill>
              <a:schemeClr val="tx1"/>
            </a:solidFill>
          </a:endParaRPr>
        </a:p>
      </dgm:t>
    </dgm:pt>
    <dgm:pt modelId="{5EBDB412-C3A6-4AC6-9BB1-A51491786439}" type="sibTrans" cxnId="{1C86F583-D47C-46EB-B4C1-D49CD278D1D0}">
      <dgm:prSet/>
      <dgm:spPr/>
      <dgm:t>
        <a:bodyPr/>
        <a:lstStyle/>
        <a:p>
          <a:endParaRPr lang="it-IT" sz="1800">
            <a:solidFill>
              <a:schemeClr val="tx1"/>
            </a:solidFill>
          </a:endParaRPr>
        </a:p>
      </dgm:t>
    </dgm:pt>
    <dgm:pt modelId="{7C069AE9-ED41-4CD5-9BB6-FC208B9BE518}">
      <dgm:prSet custT="1"/>
      <dgm:spPr/>
      <dgm:t>
        <a:bodyPr anchor="ctr"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3D simulation captures the recording of the strong motion. Directional effects and small twisting effects have been found.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83D1B6-1AF1-4CFE-9840-AAA341970759}" type="parTrans" cxnId="{25C8F55B-7EF4-4721-A8A7-F5D8FF3F90DD}">
      <dgm:prSet/>
      <dgm:spPr/>
      <dgm:t>
        <a:bodyPr/>
        <a:lstStyle/>
        <a:p>
          <a:endParaRPr lang="it-IT" sz="1800">
            <a:solidFill>
              <a:schemeClr val="tx1"/>
            </a:solidFill>
          </a:endParaRPr>
        </a:p>
      </dgm:t>
    </dgm:pt>
    <dgm:pt modelId="{A85E50F7-9E64-4AFA-94EB-E30057500D30}" type="sibTrans" cxnId="{25C8F55B-7EF4-4721-A8A7-F5D8FF3F90DD}">
      <dgm:prSet/>
      <dgm:spPr/>
      <dgm:t>
        <a:bodyPr/>
        <a:lstStyle/>
        <a:p>
          <a:endParaRPr lang="it-IT" sz="1800">
            <a:solidFill>
              <a:schemeClr val="tx1"/>
            </a:solidFill>
          </a:endParaRPr>
        </a:p>
      </dgm:t>
    </dgm:pt>
    <dgm:pt modelId="{FC9BC625-1296-4948-84E9-9F72412ECB8D}">
      <dgm:prSet phldrT="[Testo]" custT="1"/>
      <dgm:spPr/>
      <dgm:t>
        <a:bodyPr anchor="ctr"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3D simulation confirmed the site's non-directional behavior and typical of sediment-filled valleys.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953ADD-CED2-49C2-8776-445DCF4DE8DF}" type="parTrans" cxnId="{E9E10108-F9FC-4EFE-8F9C-A069F0FD5DE6}">
      <dgm:prSet/>
      <dgm:spPr/>
      <dgm:t>
        <a:bodyPr/>
        <a:lstStyle/>
        <a:p>
          <a:endParaRPr lang="it-IT" sz="1800"/>
        </a:p>
      </dgm:t>
    </dgm:pt>
    <dgm:pt modelId="{466F75FF-1516-4507-A8FE-2FA0680BEC6C}" type="sibTrans" cxnId="{E9E10108-F9FC-4EFE-8F9C-A069F0FD5DE6}">
      <dgm:prSet/>
      <dgm:spPr/>
      <dgm:t>
        <a:bodyPr/>
        <a:lstStyle/>
        <a:p>
          <a:endParaRPr lang="it-IT" sz="1800"/>
        </a:p>
      </dgm:t>
    </dgm:pt>
    <dgm:pt modelId="{9CFB61AD-2E47-40F2-85FA-7674AF0D8D7E}">
      <dgm:prSet phldrT="[Testo]" custT="1"/>
      <dgm:spPr>
        <a:noFill/>
      </dgm:spPr>
      <dgm:t>
        <a:bodyPr anchor="ctr"/>
        <a:lstStyle/>
        <a:p>
          <a:r>
            <a:rPr lang="it-IT" sz="2400" dirty="0">
              <a:latin typeface="Arial" panose="020B0604020202020204" pitchFamily="34" charset="0"/>
              <a:cs typeface="Arial" panose="020B0604020202020204" pitchFamily="34" charset="0"/>
            </a:rPr>
            <a:t>SITE A</a:t>
          </a:r>
          <a:endParaRPr lang="it-IT" sz="2400" dirty="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44EF65-B8E7-437C-AA76-1307BAD66D48}" type="parTrans" cxnId="{CAD818AC-EFDA-4DC9-B98E-ED57CF67F8C4}">
      <dgm:prSet/>
      <dgm:spPr/>
      <dgm:t>
        <a:bodyPr/>
        <a:lstStyle/>
        <a:p>
          <a:endParaRPr lang="en-GB"/>
        </a:p>
      </dgm:t>
    </dgm:pt>
    <dgm:pt modelId="{6CCAB201-08A6-418F-84AC-FBEC10D67EEE}" type="sibTrans" cxnId="{CAD818AC-EFDA-4DC9-B98E-ED57CF67F8C4}">
      <dgm:prSet/>
      <dgm:spPr/>
      <dgm:t>
        <a:bodyPr/>
        <a:lstStyle/>
        <a:p>
          <a:endParaRPr lang="en-GB"/>
        </a:p>
      </dgm:t>
    </dgm:pt>
    <dgm:pt modelId="{1F1D0E3E-F842-47B5-8232-92DC328060E7}">
      <dgm:prSet custT="1"/>
      <dgm:spPr/>
      <dgm:t>
        <a:bodyPr anchor="ctr"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3D simulation allowed us to evaluate the great directional effects and strong twisting effects.</a:t>
          </a:r>
          <a:endParaRPr lang="it-IT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0D9375-52A6-4983-B978-A9D7A0CF8212}" type="parTrans" cxnId="{1FB1B884-332B-45BB-B6A9-CFD85CE09744}">
      <dgm:prSet/>
      <dgm:spPr/>
      <dgm:t>
        <a:bodyPr/>
        <a:lstStyle/>
        <a:p>
          <a:endParaRPr lang="en-GB"/>
        </a:p>
      </dgm:t>
    </dgm:pt>
    <dgm:pt modelId="{47F19C89-9B5D-4D83-BDC3-E929BA094FE0}" type="sibTrans" cxnId="{1FB1B884-332B-45BB-B6A9-CFD85CE09744}">
      <dgm:prSet/>
      <dgm:spPr/>
      <dgm:t>
        <a:bodyPr/>
        <a:lstStyle/>
        <a:p>
          <a:endParaRPr lang="en-GB"/>
        </a:p>
      </dgm:t>
    </dgm:pt>
    <dgm:pt modelId="{944BA7A7-9CE6-4D23-B910-B57CC1FF8595}" type="pres">
      <dgm:prSet presAssocID="{396238C8-7294-400C-84A3-6D3084B18A6E}" presName="vert0" presStyleCnt="0">
        <dgm:presLayoutVars>
          <dgm:dir/>
          <dgm:animOne val="branch"/>
          <dgm:animLvl val="lvl"/>
        </dgm:presLayoutVars>
      </dgm:prSet>
      <dgm:spPr/>
    </dgm:pt>
    <dgm:pt modelId="{448349C1-FCD2-4CA4-A10E-827353C2E948}" type="pres">
      <dgm:prSet presAssocID="{DC139866-F22E-4628-B98F-3237C620C05E}" presName="thickLine" presStyleLbl="alignNode1" presStyleIdx="0" presStyleCnt="1"/>
      <dgm:spPr/>
    </dgm:pt>
    <dgm:pt modelId="{990E0468-0B57-4B87-BCD2-DB699177143C}" type="pres">
      <dgm:prSet presAssocID="{DC139866-F22E-4628-B98F-3237C620C05E}" presName="horz1" presStyleCnt="0"/>
      <dgm:spPr/>
    </dgm:pt>
    <dgm:pt modelId="{052A122F-D533-4E43-B210-7E19A4FEFC02}" type="pres">
      <dgm:prSet presAssocID="{DC139866-F22E-4628-B98F-3237C620C05E}" presName="tx1" presStyleLbl="revTx" presStyleIdx="0" presStyleCnt="7" custScaleX="261093" custScaleY="100098"/>
      <dgm:spPr/>
    </dgm:pt>
    <dgm:pt modelId="{9384AF57-FB11-4965-8FEF-672CAD6286A8}" type="pres">
      <dgm:prSet presAssocID="{DC139866-F22E-4628-B98F-3237C620C05E}" presName="vert1" presStyleCnt="0"/>
      <dgm:spPr/>
    </dgm:pt>
    <dgm:pt modelId="{92A1453C-4B42-4F68-821F-B894BAD9E193}" type="pres">
      <dgm:prSet presAssocID="{9CFB61AD-2E47-40F2-85FA-7674AF0D8D7E}" presName="vertSpace2a" presStyleCnt="0"/>
      <dgm:spPr/>
    </dgm:pt>
    <dgm:pt modelId="{F39D84E7-5A44-41E7-B89F-3C0963A08E72}" type="pres">
      <dgm:prSet presAssocID="{9CFB61AD-2E47-40F2-85FA-7674AF0D8D7E}" presName="horz2" presStyleCnt="0"/>
      <dgm:spPr/>
    </dgm:pt>
    <dgm:pt modelId="{98E01584-A308-4466-B4CC-78B13451D94F}" type="pres">
      <dgm:prSet presAssocID="{9CFB61AD-2E47-40F2-85FA-7674AF0D8D7E}" presName="horzSpace2" presStyleCnt="0"/>
      <dgm:spPr/>
    </dgm:pt>
    <dgm:pt modelId="{7F21D7B4-F042-43A7-B890-554608645758}" type="pres">
      <dgm:prSet presAssocID="{9CFB61AD-2E47-40F2-85FA-7674AF0D8D7E}" presName="tx2" presStyleLbl="revTx" presStyleIdx="1" presStyleCnt="7"/>
      <dgm:spPr/>
    </dgm:pt>
    <dgm:pt modelId="{290A17A7-4A57-4ED9-A6D0-B441D07F5788}" type="pres">
      <dgm:prSet presAssocID="{9CFB61AD-2E47-40F2-85FA-7674AF0D8D7E}" presName="vert2" presStyleCnt="0"/>
      <dgm:spPr/>
    </dgm:pt>
    <dgm:pt modelId="{49ABE0F3-71D2-4DFF-A601-BDFA2C1F951E}" type="pres">
      <dgm:prSet presAssocID="{1F1D0E3E-F842-47B5-8232-92DC328060E7}" presName="horz3" presStyleCnt="0"/>
      <dgm:spPr/>
    </dgm:pt>
    <dgm:pt modelId="{F87BDBCB-DD28-4F02-92B0-6FAD78C067F7}" type="pres">
      <dgm:prSet presAssocID="{1F1D0E3E-F842-47B5-8232-92DC328060E7}" presName="horzSpace3" presStyleCnt="0"/>
      <dgm:spPr/>
    </dgm:pt>
    <dgm:pt modelId="{4DF8CA8A-E279-4C9C-80B3-BF43A41A587B}" type="pres">
      <dgm:prSet presAssocID="{1F1D0E3E-F842-47B5-8232-92DC328060E7}" presName="tx3" presStyleLbl="revTx" presStyleIdx="2" presStyleCnt="7" custScaleX="371907" custLinFactNeighborX="40584" custLinFactNeighborY="-6799"/>
      <dgm:spPr/>
    </dgm:pt>
    <dgm:pt modelId="{7414FA18-E786-4DA4-A5D0-BCDE2F5EA4D3}" type="pres">
      <dgm:prSet presAssocID="{1F1D0E3E-F842-47B5-8232-92DC328060E7}" presName="vert3" presStyleCnt="0"/>
      <dgm:spPr/>
    </dgm:pt>
    <dgm:pt modelId="{0A17FAEA-12E7-432B-A254-979ABA10E866}" type="pres">
      <dgm:prSet presAssocID="{9CFB61AD-2E47-40F2-85FA-7674AF0D8D7E}" presName="thinLine2b" presStyleLbl="callout" presStyleIdx="0" presStyleCnt="3"/>
      <dgm:spPr/>
    </dgm:pt>
    <dgm:pt modelId="{AC484436-6943-4A2F-936B-5F8F128D0B09}" type="pres">
      <dgm:prSet presAssocID="{9CFB61AD-2E47-40F2-85FA-7674AF0D8D7E}" presName="vertSpace2b" presStyleCnt="0"/>
      <dgm:spPr/>
    </dgm:pt>
    <dgm:pt modelId="{922ACA41-103A-42FF-B721-B87E755262D5}" type="pres">
      <dgm:prSet presAssocID="{FFF4B422-6FB5-4011-A7A9-97E848249F27}" presName="horz2" presStyleCnt="0"/>
      <dgm:spPr/>
    </dgm:pt>
    <dgm:pt modelId="{F60B79CB-866D-4B80-81F1-4ED023114EE7}" type="pres">
      <dgm:prSet presAssocID="{FFF4B422-6FB5-4011-A7A9-97E848249F27}" presName="horzSpace2" presStyleCnt="0"/>
      <dgm:spPr/>
    </dgm:pt>
    <dgm:pt modelId="{CF2F4141-F345-4E2D-9945-5A1F4ACB7B69}" type="pres">
      <dgm:prSet presAssocID="{FFF4B422-6FB5-4011-A7A9-97E848249F27}" presName="tx2" presStyleLbl="revTx" presStyleIdx="3" presStyleCnt="7" custScaleX="106109"/>
      <dgm:spPr/>
    </dgm:pt>
    <dgm:pt modelId="{41BC0955-D5B5-466F-910C-C1F83F2055C4}" type="pres">
      <dgm:prSet presAssocID="{FFF4B422-6FB5-4011-A7A9-97E848249F27}" presName="vert2" presStyleCnt="0"/>
      <dgm:spPr/>
    </dgm:pt>
    <dgm:pt modelId="{331C6F10-C136-4219-B203-0947C9A1F643}" type="pres">
      <dgm:prSet presAssocID="{FC9BC625-1296-4948-84E9-9F72412ECB8D}" presName="horz3" presStyleCnt="0"/>
      <dgm:spPr/>
    </dgm:pt>
    <dgm:pt modelId="{7796650D-2859-43E7-9C32-6C0B7A8A984F}" type="pres">
      <dgm:prSet presAssocID="{FC9BC625-1296-4948-84E9-9F72412ECB8D}" presName="horzSpace3" presStyleCnt="0"/>
      <dgm:spPr/>
    </dgm:pt>
    <dgm:pt modelId="{71F6652E-8691-4C39-A5AE-A14DFA7C5F90}" type="pres">
      <dgm:prSet presAssocID="{FC9BC625-1296-4948-84E9-9F72412ECB8D}" presName="tx3" presStyleLbl="revTx" presStyleIdx="4" presStyleCnt="7" custScaleX="371685" custLinFactNeighborX="71565" custLinFactNeighborY="3395"/>
      <dgm:spPr/>
    </dgm:pt>
    <dgm:pt modelId="{C2CA0FD9-26D7-4395-B13E-E0DA6CBD5221}" type="pres">
      <dgm:prSet presAssocID="{FC9BC625-1296-4948-84E9-9F72412ECB8D}" presName="vert3" presStyleCnt="0"/>
      <dgm:spPr/>
    </dgm:pt>
    <dgm:pt modelId="{F3672839-DBAD-455E-A027-A0F09FB3E966}" type="pres">
      <dgm:prSet presAssocID="{FFF4B422-6FB5-4011-A7A9-97E848249F27}" presName="thinLine2b" presStyleLbl="callout" presStyleIdx="1" presStyleCnt="3"/>
      <dgm:spPr/>
    </dgm:pt>
    <dgm:pt modelId="{FD0887EB-5E54-45F2-811D-285D2B3807BC}" type="pres">
      <dgm:prSet presAssocID="{FFF4B422-6FB5-4011-A7A9-97E848249F27}" presName="vertSpace2b" presStyleCnt="0"/>
      <dgm:spPr/>
    </dgm:pt>
    <dgm:pt modelId="{463EF540-0C7C-45BB-A1BE-0A909F02A677}" type="pres">
      <dgm:prSet presAssocID="{0F48BB1F-3C58-49E7-868A-E43E58B5B991}" presName="horz2" presStyleCnt="0"/>
      <dgm:spPr/>
    </dgm:pt>
    <dgm:pt modelId="{7D4E3AB0-F43B-4FE2-9294-B459038E0866}" type="pres">
      <dgm:prSet presAssocID="{0F48BB1F-3C58-49E7-868A-E43E58B5B991}" presName="horzSpace2" presStyleCnt="0"/>
      <dgm:spPr/>
    </dgm:pt>
    <dgm:pt modelId="{2FD6D5CF-67FA-4F5F-9D75-70B5E94C7388}" type="pres">
      <dgm:prSet presAssocID="{0F48BB1F-3C58-49E7-868A-E43E58B5B991}" presName="tx2" presStyleLbl="revTx" presStyleIdx="5" presStyleCnt="7" custScaleX="140466"/>
      <dgm:spPr/>
    </dgm:pt>
    <dgm:pt modelId="{6CBBC4B4-9060-4E9D-AC6C-9C3836019D2F}" type="pres">
      <dgm:prSet presAssocID="{0F48BB1F-3C58-49E7-868A-E43E58B5B991}" presName="vert2" presStyleCnt="0"/>
      <dgm:spPr/>
    </dgm:pt>
    <dgm:pt modelId="{D72938D7-B6D8-4DA9-B95E-FAB46FAF8E01}" type="pres">
      <dgm:prSet presAssocID="{7C069AE9-ED41-4CD5-9BB6-FC208B9BE518}" presName="horz3" presStyleCnt="0"/>
      <dgm:spPr/>
    </dgm:pt>
    <dgm:pt modelId="{8AFFEBB2-6873-4A3B-8960-860CA4AEA2F0}" type="pres">
      <dgm:prSet presAssocID="{7C069AE9-ED41-4CD5-9BB6-FC208B9BE518}" presName="horzSpace3" presStyleCnt="0"/>
      <dgm:spPr/>
    </dgm:pt>
    <dgm:pt modelId="{5708248E-CB30-4393-AFED-1C44889FA028}" type="pres">
      <dgm:prSet presAssocID="{7C069AE9-ED41-4CD5-9BB6-FC208B9BE518}" presName="tx3" presStyleLbl="revTx" presStyleIdx="6" presStyleCnt="7" custScaleX="371224" custLinFactNeighborX="44244" custLinFactNeighborY="135"/>
      <dgm:spPr/>
    </dgm:pt>
    <dgm:pt modelId="{6468CF57-6EF7-4526-98F9-59C28B2B260F}" type="pres">
      <dgm:prSet presAssocID="{7C069AE9-ED41-4CD5-9BB6-FC208B9BE518}" presName="vert3" presStyleCnt="0"/>
      <dgm:spPr/>
    </dgm:pt>
    <dgm:pt modelId="{21AA63F9-0AAA-41E7-AB6F-9F2AF25E9473}" type="pres">
      <dgm:prSet presAssocID="{0F48BB1F-3C58-49E7-868A-E43E58B5B991}" presName="thinLine2b" presStyleLbl="callout" presStyleIdx="2" presStyleCnt="3"/>
      <dgm:spPr/>
    </dgm:pt>
    <dgm:pt modelId="{47F2BD3A-AED1-4E25-956D-3ACC62BEF2D3}" type="pres">
      <dgm:prSet presAssocID="{0F48BB1F-3C58-49E7-868A-E43E58B5B991}" presName="vertSpace2b" presStyleCnt="0"/>
      <dgm:spPr/>
    </dgm:pt>
  </dgm:ptLst>
  <dgm:cxnLst>
    <dgm:cxn modelId="{E9E10108-F9FC-4EFE-8F9C-A069F0FD5DE6}" srcId="{FFF4B422-6FB5-4011-A7A9-97E848249F27}" destId="{FC9BC625-1296-4948-84E9-9F72412ECB8D}" srcOrd="0" destOrd="0" parTransId="{93953ADD-CED2-49C2-8776-445DCF4DE8DF}" sibTransId="{466F75FF-1516-4507-A8FE-2FA0680BEC6C}"/>
    <dgm:cxn modelId="{08855512-93C2-4BD3-A99E-1B68F083DC07}" type="presOf" srcId="{1F1D0E3E-F842-47B5-8232-92DC328060E7}" destId="{4DF8CA8A-E279-4C9C-80B3-BF43A41A587B}" srcOrd="0" destOrd="0" presId="urn:microsoft.com/office/officeart/2008/layout/LinedList"/>
    <dgm:cxn modelId="{EFB75F18-C472-49DD-9AB7-8C955E19B72C}" type="presOf" srcId="{FFF4B422-6FB5-4011-A7A9-97E848249F27}" destId="{CF2F4141-F345-4E2D-9945-5A1F4ACB7B69}" srcOrd="0" destOrd="0" presId="urn:microsoft.com/office/officeart/2008/layout/LinedList"/>
    <dgm:cxn modelId="{43CBB825-2425-4E3F-995C-8F934E0A7948}" type="presOf" srcId="{FC9BC625-1296-4948-84E9-9F72412ECB8D}" destId="{71F6652E-8691-4C39-A5AE-A14DFA7C5F90}" srcOrd="0" destOrd="0" presId="urn:microsoft.com/office/officeart/2008/layout/LinedList"/>
    <dgm:cxn modelId="{950B4A2C-E1CA-4211-B725-0C3C4675D2F1}" type="presOf" srcId="{7C069AE9-ED41-4CD5-9BB6-FC208B9BE518}" destId="{5708248E-CB30-4393-AFED-1C44889FA028}" srcOrd="0" destOrd="0" presId="urn:microsoft.com/office/officeart/2008/layout/LinedList"/>
    <dgm:cxn modelId="{25C8F55B-7EF4-4721-A8A7-F5D8FF3F90DD}" srcId="{0F48BB1F-3C58-49E7-868A-E43E58B5B991}" destId="{7C069AE9-ED41-4CD5-9BB6-FC208B9BE518}" srcOrd="0" destOrd="0" parTransId="{9483D1B6-1AF1-4CFE-9840-AAA341970759}" sibTransId="{A85E50F7-9E64-4AFA-94EB-E30057500D30}"/>
    <dgm:cxn modelId="{C6170C67-BB2E-4B69-89E5-3DB00AAE3C19}" type="presOf" srcId="{396238C8-7294-400C-84A3-6D3084B18A6E}" destId="{944BA7A7-9CE6-4D23-B910-B57CC1FF8595}" srcOrd="0" destOrd="0" presId="urn:microsoft.com/office/officeart/2008/layout/LinedList"/>
    <dgm:cxn modelId="{1D40667C-EFB9-43CC-AC28-5E5EFFD3298B}" type="presOf" srcId="{9CFB61AD-2E47-40F2-85FA-7674AF0D8D7E}" destId="{7F21D7B4-F042-43A7-B890-554608645758}" srcOrd="0" destOrd="0" presId="urn:microsoft.com/office/officeart/2008/layout/LinedList"/>
    <dgm:cxn modelId="{1C86F583-D47C-46EB-B4C1-D49CD278D1D0}" srcId="{DC139866-F22E-4628-B98F-3237C620C05E}" destId="{0F48BB1F-3C58-49E7-868A-E43E58B5B991}" srcOrd="2" destOrd="0" parTransId="{FE315EA0-F578-43F8-A728-410B458E6A6F}" sibTransId="{5EBDB412-C3A6-4AC6-9BB1-A51491786439}"/>
    <dgm:cxn modelId="{1FB1B884-332B-45BB-B6A9-CFD85CE09744}" srcId="{9CFB61AD-2E47-40F2-85FA-7674AF0D8D7E}" destId="{1F1D0E3E-F842-47B5-8232-92DC328060E7}" srcOrd="0" destOrd="0" parTransId="{E90D9375-52A6-4983-B978-A9D7A0CF8212}" sibTransId="{47F19C89-9B5D-4D83-BDC3-E929BA094FE0}"/>
    <dgm:cxn modelId="{64E14F87-5B97-416A-BFEB-A74644A3E40C}" srcId="{DC139866-F22E-4628-B98F-3237C620C05E}" destId="{FFF4B422-6FB5-4011-A7A9-97E848249F27}" srcOrd="1" destOrd="0" parTransId="{D694A889-0367-44B2-8052-32F0D4AAE505}" sibTransId="{90DB69CB-0937-48B0-8B2B-1EA2361DB270}"/>
    <dgm:cxn modelId="{B9AB74A6-2869-4669-AC6B-92AE5AF85374}" type="presOf" srcId="{0F48BB1F-3C58-49E7-868A-E43E58B5B991}" destId="{2FD6D5CF-67FA-4F5F-9D75-70B5E94C7388}" srcOrd="0" destOrd="0" presId="urn:microsoft.com/office/officeart/2008/layout/LinedList"/>
    <dgm:cxn modelId="{CAD818AC-EFDA-4DC9-B98E-ED57CF67F8C4}" srcId="{DC139866-F22E-4628-B98F-3237C620C05E}" destId="{9CFB61AD-2E47-40F2-85FA-7674AF0D8D7E}" srcOrd="0" destOrd="0" parTransId="{F544EF65-B8E7-437C-AA76-1307BAD66D48}" sibTransId="{6CCAB201-08A6-418F-84AC-FBEC10D67EEE}"/>
    <dgm:cxn modelId="{729DC5B7-D387-40C5-B22D-255CE19B5C0A}" type="presOf" srcId="{DC139866-F22E-4628-B98F-3237C620C05E}" destId="{052A122F-D533-4E43-B210-7E19A4FEFC02}" srcOrd="0" destOrd="0" presId="urn:microsoft.com/office/officeart/2008/layout/LinedList"/>
    <dgm:cxn modelId="{4E073EE6-1C02-4A7E-9A94-3F3EB3004F4D}" srcId="{396238C8-7294-400C-84A3-6D3084B18A6E}" destId="{DC139866-F22E-4628-B98F-3237C620C05E}" srcOrd="0" destOrd="0" parTransId="{5203FC53-6011-4B94-A6AB-194AC277CC91}" sibTransId="{AEB3D3FF-C4F1-4A3D-A4E0-16CF2F018B36}"/>
    <dgm:cxn modelId="{32FC9D9C-9C87-4063-AB81-EBC7E3125041}" type="presParOf" srcId="{944BA7A7-9CE6-4D23-B910-B57CC1FF8595}" destId="{448349C1-FCD2-4CA4-A10E-827353C2E948}" srcOrd="0" destOrd="0" presId="urn:microsoft.com/office/officeart/2008/layout/LinedList"/>
    <dgm:cxn modelId="{FE7D45B4-FC95-4242-9417-E891B1FE42B4}" type="presParOf" srcId="{944BA7A7-9CE6-4D23-B910-B57CC1FF8595}" destId="{990E0468-0B57-4B87-BCD2-DB699177143C}" srcOrd="1" destOrd="0" presId="urn:microsoft.com/office/officeart/2008/layout/LinedList"/>
    <dgm:cxn modelId="{3F0B5D9E-F17D-4FE6-BF32-38BDCBAA5B96}" type="presParOf" srcId="{990E0468-0B57-4B87-BCD2-DB699177143C}" destId="{052A122F-D533-4E43-B210-7E19A4FEFC02}" srcOrd="0" destOrd="0" presId="urn:microsoft.com/office/officeart/2008/layout/LinedList"/>
    <dgm:cxn modelId="{EA1A2A57-497F-4AC0-8296-747938839703}" type="presParOf" srcId="{990E0468-0B57-4B87-BCD2-DB699177143C}" destId="{9384AF57-FB11-4965-8FEF-672CAD6286A8}" srcOrd="1" destOrd="0" presId="urn:microsoft.com/office/officeart/2008/layout/LinedList"/>
    <dgm:cxn modelId="{424D93FD-4E72-4C0B-BC32-97C86623FF69}" type="presParOf" srcId="{9384AF57-FB11-4965-8FEF-672CAD6286A8}" destId="{92A1453C-4B42-4F68-821F-B894BAD9E193}" srcOrd="0" destOrd="0" presId="urn:microsoft.com/office/officeart/2008/layout/LinedList"/>
    <dgm:cxn modelId="{D9F00B2F-D358-4E3C-A662-169CFEE13662}" type="presParOf" srcId="{9384AF57-FB11-4965-8FEF-672CAD6286A8}" destId="{F39D84E7-5A44-41E7-B89F-3C0963A08E72}" srcOrd="1" destOrd="0" presId="urn:microsoft.com/office/officeart/2008/layout/LinedList"/>
    <dgm:cxn modelId="{1D7F291F-0CC1-49C4-A063-E8F956559912}" type="presParOf" srcId="{F39D84E7-5A44-41E7-B89F-3C0963A08E72}" destId="{98E01584-A308-4466-B4CC-78B13451D94F}" srcOrd="0" destOrd="0" presId="urn:microsoft.com/office/officeart/2008/layout/LinedList"/>
    <dgm:cxn modelId="{D2F1A515-098C-4A3D-A56E-1022F1E02620}" type="presParOf" srcId="{F39D84E7-5A44-41E7-B89F-3C0963A08E72}" destId="{7F21D7B4-F042-43A7-B890-554608645758}" srcOrd="1" destOrd="0" presId="urn:microsoft.com/office/officeart/2008/layout/LinedList"/>
    <dgm:cxn modelId="{C2D03CA8-2B65-41F7-9844-9CCA8422A864}" type="presParOf" srcId="{F39D84E7-5A44-41E7-B89F-3C0963A08E72}" destId="{290A17A7-4A57-4ED9-A6D0-B441D07F5788}" srcOrd="2" destOrd="0" presId="urn:microsoft.com/office/officeart/2008/layout/LinedList"/>
    <dgm:cxn modelId="{12A0FFE7-B6CC-40AF-A311-0434980128AC}" type="presParOf" srcId="{290A17A7-4A57-4ED9-A6D0-B441D07F5788}" destId="{49ABE0F3-71D2-4DFF-A601-BDFA2C1F951E}" srcOrd="0" destOrd="0" presId="urn:microsoft.com/office/officeart/2008/layout/LinedList"/>
    <dgm:cxn modelId="{9F2C0F48-7889-443E-86C3-9E0057BC03AD}" type="presParOf" srcId="{49ABE0F3-71D2-4DFF-A601-BDFA2C1F951E}" destId="{F87BDBCB-DD28-4F02-92B0-6FAD78C067F7}" srcOrd="0" destOrd="0" presId="urn:microsoft.com/office/officeart/2008/layout/LinedList"/>
    <dgm:cxn modelId="{D63C4961-6325-4C34-87F0-EAA07F856777}" type="presParOf" srcId="{49ABE0F3-71D2-4DFF-A601-BDFA2C1F951E}" destId="{4DF8CA8A-E279-4C9C-80B3-BF43A41A587B}" srcOrd="1" destOrd="0" presId="urn:microsoft.com/office/officeart/2008/layout/LinedList"/>
    <dgm:cxn modelId="{76A1B77C-EBDB-4A53-B513-4D3FA8813701}" type="presParOf" srcId="{49ABE0F3-71D2-4DFF-A601-BDFA2C1F951E}" destId="{7414FA18-E786-4DA4-A5D0-BCDE2F5EA4D3}" srcOrd="2" destOrd="0" presId="urn:microsoft.com/office/officeart/2008/layout/LinedList"/>
    <dgm:cxn modelId="{A25A3E1D-1DFE-4328-B22F-85CC1F35F26C}" type="presParOf" srcId="{9384AF57-FB11-4965-8FEF-672CAD6286A8}" destId="{0A17FAEA-12E7-432B-A254-979ABA10E866}" srcOrd="2" destOrd="0" presId="urn:microsoft.com/office/officeart/2008/layout/LinedList"/>
    <dgm:cxn modelId="{E8B3AAE4-52E2-4C39-AC58-C245C8677AAC}" type="presParOf" srcId="{9384AF57-FB11-4965-8FEF-672CAD6286A8}" destId="{AC484436-6943-4A2F-936B-5F8F128D0B09}" srcOrd="3" destOrd="0" presId="urn:microsoft.com/office/officeart/2008/layout/LinedList"/>
    <dgm:cxn modelId="{A79E27A4-8185-4676-981C-249A9FBF3DFD}" type="presParOf" srcId="{9384AF57-FB11-4965-8FEF-672CAD6286A8}" destId="{922ACA41-103A-42FF-B721-B87E755262D5}" srcOrd="4" destOrd="0" presId="urn:microsoft.com/office/officeart/2008/layout/LinedList"/>
    <dgm:cxn modelId="{74F8A431-14F8-4599-AF8A-53EBCF403003}" type="presParOf" srcId="{922ACA41-103A-42FF-B721-B87E755262D5}" destId="{F60B79CB-866D-4B80-81F1-4ED023114EE7}" srcOrd="0" destOrd="0" presId="urn:microsoft.com/office/officeart/2008/layout/LinedList"/>
    <dgm:cxn modelId="{B336F0AA-1ECF-478D-A6FB-F537F520B631}" type="presParOf" srcId="{922ACA41-103A-42FF-B721-B87E755262D5}" destId="{CF2F4141-F345-4E2D-9945-5A1F4ACB7B69}" srcOrd="1" destOrd="0" presId="urn:microsoft.com/office/officeart/2008/layout/LinedList"/>
    <dgm:cxn modelId="{5951D69A-E29B-409E-8C81-883E103C306D}" type="presParOf" srcId="{922ACA41-103A-42FF-B721-B87E755262D5}" destId="{41BC0955-D5B5-466F-910C-C1F83F2055C4}" srcOrd="2" destOrd="0" presId="urn:microsoft.com/office/officeart/2008/layout/LinedList"/>
    <dgm:cxn modelId="{A28C5653-3254-4DAA-9276-955A0C65CB1A}" type="presParOf" srcId="{41BC0955-D5B5-466F-910C-C1F83F2055C4}" destId="{331C6F10-C136-4219-B203-0947C9A1F643}" srcOrd="0" destOrd="0" presId="urn:microsoft.com/office/officeart/2008/layout/LinedList"/>
    <dgm:cxn modelId="{B83CC9A4-6693-403C-87A1-3E43163E6F8D}" type="presParOf" srcId="{331C6F10-C136-4219-B203-0947C9A1F643}" destId="{7796650D-2859-43E7-9C32-6C0B7A8A984F}" srcOrd="0" destOrd="0" presId="urn:microsoft.com/office/officeart/2008/layout/LinedList"/>
    <dgm:cxn modelId="{60AB2171-F384-4B92-9F6C-F049001D9DA7}" type="presParOf" srcId="{331C6F10-C136-4219-B203-0947C9A1F643}" destId="{71F6652E-8691-4C39-A5AE-A14DFA7C5F90}" srcOrd="1" destOrd="0" presId="urn:microsoft.com/office/officeart/2008/layout/LinedList"/>
    <dgm:cxn modelId="{434C13A3-BEDE-4943-B8E3-7C42CB95B662}" type="presParOf" srcId="{331C6F10-C136-4219-B203-0947C9A1F643}" destId="{C2CA0FD9-26D7-4395-B13E-E0DA6CBD5221}" srcOrd="2" destOrd="0" presId="urn:microsoft.com/office/officeart/2008/layout/LinedList"/>
    <dgm:cxn modelId="{5ECFDCB3-685A-4D54-A66C-F06820919A84}" type="presParOf" srcId="{9384AF57-FB11-4965-8FEF-672CAD6286A8}" destId="{F3672839-DBAD-455E-A027-A0F09FB3E966}" srcOrd="5" destOrd="0" presId="urn:microsoft.com/office/officeart/2008/layout/LinedList"/>
    <dgm:cxn modelId="{F3F6D872-711E-49CE-B2FD-6C82DC504B9A}" type="presParOf" srcId="{9384AF57-FB11-4965-8FEF-672CAD6286A8}" destId="{FD0887EB-5E54-45F2-811D-285D2B3807BC}" srcOrd="6" destOrd="0" presId="urn:microsoft.com/office/officeart/2008/layout/LinedList"/>
    <dgm:cxn modelId="{F42A725C-A948-41AF-A74B-395585B1A2ED}" type="presParOf" srcId="{9384AF57-FB11-4965-8FEF-672CAD6286A8}" destId="{463EF540-0C7C-45BB-A1BE-0A909F02A677}" srcOrd="7" destOrd="0" presId="urn:microsoft.com/office/officeart/2008/layout/LinedList"/>
    <dgm:cxn modelId="{3473F220-16F4-4371-8B48-32DB164EE695}" type="presParOf" srcId="{463EF540-0C7C-45BB-A1BE-0A909F02A677}" destId="{7D4E3AB0-F43B-4FE2-9294-B459038E0866}" srcOrd="0" destOrd="0" presId="urn:microsoft.com/office/officeart/2008/layout/LinedList"/>
    <dgm:cxn modelId="{E7B6F55D-216B-4F48-9C60-D318E966786B}" type="presParOf" srcId="{463EF540-0C7C-45BB-A1BE-0A909F02A677}" destId="{2FD6D5CF-67FA-4F5F-9D75-70B5E94C7388}" srcOrd="1" destOrd="0" presId="urn:microsoft.com/office/officeart/2008/layout/LinedList"/>
    <dgm:cxn modelId="{1E4C4756-CB34-4443-B7FC-CA9A9CA6BF6B}" type="presParOf" srcId="{463EF540-0C7C-45BB-A1BE-0A909F02A677}" destId="{6CBBC4B4-9060-4E9D-AC6C-9C3836019D2F}" srcOrd="2" destOrd="0" presId="urn:microsoft.com/office/officeart/2008/layout/LinedList"/>
    <dgm:cxn modelId="{F1725215-9398-45E4-ACE7-722AE4B6469F}" type="presParOf" srcId="{6CBBC4B4-9060-4E9D-AC6C-9C3836019D2F}" destId="{D72938D7-B6D8-4DA9-B95E-FAB46FAF8E01}" srcOrd="0" destOrd="0" presId="urn:microsoft.com/office/officeart/2008/layout/LinedList"/>
    <dgm:cxn modelId="{BB1D03B0-D447-453B-864C-856E2889E114}" type="presParOf" srcId="{D72938D7-B6D8-4DA9-B95E-FAB46FAF8E01}" destId="{8AFFEBB2-6873-4A3B-8960-860CA4AEA2F0}" srcOrd="0" destOrd="0" presId="urn:microsoft.com/office/officeart/2008/layout/LinedList"/>
    <dgm:cxn modelId="{3F509C59-2ECC-45AA-B721-20BE558CD1AF}" type="presParOf" srcId="{D72938D7-B6D8-4DA9-B95E-FAB46FAF8E01}" destId="{5708248E-CB30-4393-AFED-1C44889FA028}" srcOrd="1" destOrd="0" presId="urn:microsoft.com/office/officeart/2008/layout/LinedList"/>
    <dgm:cxn modelId="{801395C1-852A-438C-B5A8-13E384F2BB8E}" type="presParOf" srcId="{D72938D7-B6D8-4DA9-B95E-FAB46FAF8E01}" destId="{6468CF57-6EF7-4526-98F9-59C28B2B260F}" srcOrd="2" destOrd="0" presId="urn:microsoft.com/office/officeart/2008/layout/LinedList"/>
    <dgm:cxn modelId="{10681010-BE97-41AA-B685-7683692D22F7}" type="presParOf" srcId="{9384AF57-FB11-4965-8FEF-672CAD6286A8}" destId="{21AA63F9-0AAA-41E7-AB6F-9F2AF25E9473}" srcOrd="8" destOrd="0" presId="urn:microsoft.com/office/officeart/2008/layout/LinedList"/>
    <dgm:cxn modelId="{96700CAA-1E47-42BD-812A-B9C0E3EE8741}" type="presParOf" srcId="{9384AF57-FB11-4965-8FEF-672CAD6286A8}" destId="{47F2BD3A-AED1-4E25-956D-3ACC62BEF2D3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52B85B-0A83-4D09-A77B-CBDE2C7657C9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7F8A2E2-6771-42D5-BD5A-3F38C8C14956}">
      <dgm:prSet phldrT="[Testo]" custT="1"/>
      <dgm:spPr/>
      <dgm:t>
        <a:bodyPr anchor="ctr"/>
        <a:lstStyle/>
        <a:p>
          <a:pPr algn="ctr">
            <a:lnSpc>
              <a:spcPct val="150000"/>
            </a:lnSpc>
          </a:pP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 combine both GR and AL models, in a single complete model, with:</a:t>
          </a:r>
          <a:endParaRPr lang="en-GB" sz="24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F693E2-3D4D-4186-A4B5-68EE0B0268A0}" type="parTrans" cxnId="{96897532-DC32-423C-8011-BAD9EF8F3B3D}">
      <dgm:prSet/>
      <dgm:spPr/>
      <dgm:t>
        <a:bodyPr/>
        <a:lstStyle/>
        <a:p>
          <a:endParaRPr lang="it-IT" sz="2400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509C20F4-6689-4F94-9999-B4DA8138FA26}" type="sibTrans" cxnId="{96897532-DC32-423C-8011-BAD9EF8F3B3D}">
      <dgm:prSet/>
      <dgm:spPr/>
      <dgm:t>
        <a:bodyPr/>
        <a:lstStyle/>
        <a:p>
          <a:endParaRPr lang="it-IT" sz="2400">
            <a:solidFill>
              <a:schemeClr val="tx2">
                <a:lumMod val="90000"/>
                <a:lumOff val="10000"/>
              </a:schemeClr>
            </a:solidFill>
          </a:endParaRPr>
        </a:p>
      </dgm:t>
    </dgm:pt>
    <dgm:pt modelId="{38662100-504E-4031-B43F-77B0555038FA}">
      <dgm:prSet phldrT="[Testo]" custT="1"/>
      <dgm:spPr/>
      <dgm:t>
        <a:bodyPr anchor="t"/>
        <a:lstStyle/>
        <a:p>
          <a:pPr>
            <a:lnSpc>
              <a:spcPct val="150000"/>
            </a:lnSpc>
          </a:pP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Surface alteration layer </a:t>
          </a:r>
          <a:endParaRPr lang="en-GB" sz="24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F055FE-E625-46BA-8C28-BD07D3871C83}" type="parTrans" cxnId="{E846ABB1-E334-4185-989F-0AC6CBDBC07C}">
      <dgm:prSet/>
      <dgm:spPr/>
      <dgm:t>
        <a:bodyPr/>
        <a:lstStyle/>
        <a:p>
          <a:endParaRPr lang="en-GB" sz="2400"/>
        </a:p>
      </dgm:t>
    </dgm:pt>
    <dgm:pt modelId="{C29E5263-15F7-42E2-9836-B73A56C8EFED}" type="sibTrans" cxnId="{E846ABB1-E334-4185-989F-0AC6CBDBC07C}">
      <dgm:prSet/>
      <dgm:spPr/>
      <dgm:t>
        <a:bodyPr/>
        <a:lstStyle/>
        <a:p>
          <a:endParaRPr lang="en-GB" sz="2400"/>
        </a:p>
      </dgm:t>
    </dgm:pt>
    <dgm:pt modelId="{9D3AB95A-FB4F-40AD-BF37-1728671AA510}">
      <dgm:prSet phldrT="[Testo]" custT="1"/>
      <dgm:spPr/>
      <dgm:t>
        <a:bodyPr anchor="t"/>
        <a:lstStyle/>
        <a:p>
          <a:pPr>
            <a:lnSpc>
              <a:spcPct val="150000"/>
            </a:lnSpc>
          </a:pP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Deposits</a:t>
          </a:r>
          <a:endParaRPr lang="en-GB" sz="24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642CB5-6B15-4214-AC81-1028A0117129}" type="parTrans" cxnId="{501D09BF-3CD2-4B35-B814-1D541AEDC1CF}">
      <dgm:prSet/>
      <dgm:spPr/>
      <dgm:t>
        <a:bodyPr/>
        <a:lstStyle/>
        <a:p>
          <a:endParaRPr lang="en-GB" sz="2400"/>
        </a:p>
      </dgm:t>
    </dgm:pt>
    <dgm:pt modelId="{A39E69D6-1641-4E17-8BC5-6A020E2BDB7D}" type="sibTrans" cxnId="{501D09BF-3CD2-4B35-B814-1D541AEDC1CF}">
      <dgm:prSet/>
      <dgm:spPr/>
      <dgm:t>
        <a:bodyPr/>
        <a:lstStyle/>
        <a:p>
          <a:endParaRPr lang="en-GB" sz="2400"/>
        </a:p>
      </dgm:t>
    </dgm:pt>
    <dgm:pt modelId="{C3D6B5CE-252E-4964-96D0-D97AD0221635}">
      <dgm:prSet phldrT="[Testo]" custT="1"/>
      <dgm:spPr/>
      <dgm:t>
        <a:bodyPr anchor="t"/>
        <a:lstStyle/>
        <a:p>
          <a:pPr>
            <a:lnSpc>
              <a:spcPct val="150000"/>
            </a:lnSpc>
          </a:pP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Buried geometries</a:t>
          </a:r>
          <a:endParaRPr lang="en-GB" sz="24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9FD91B-BA07-48BB-A9C9-45665578C963}" type="parTrans" cxnId="{FEEBA7BF-E0F0-43AA-9040-CAAA68364B70}">
      <dgm:prSet/>
      <dgm:spPr/>
      <dgm:t>
        <a:bodyPr/>
        <a:lstStyle/>
        <a:p>
          <a:endParaRPr lang="en-GB" sz="2400"/>
        </a:p>
      </dgm:t>
    </dgm:pt>
    <dgm:pt modelId="{BAE68FE0-EE44-485A-BF6D-2334C3857ABF}" type="sibTrans" cxnId="{FEEBA7BF-E0F0-43AA-9040-CAAA68364B70}">
      <dgm:prSet/>
      <dgm:spPr/>
      <dgm:t>
        <a:bodyPr/>
        <a:lstStyle/>
        <a:p>
          <a:endParaRPr lang="en-GB" sz="2400"/>
        </a:p>
      </dgm:t>
    </dgm:pt>
    <dgm:pt modelId="{8FDA01C8-17D8-4573-B30F-21E52AA1DC4D}" type="pres">
      <dgm:prSet presAssocID="{D252B85B-0A83-4D09-A77B-CBDE2C7657C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7D9D728-773C-4BEC-B863-DB615EBB6FC0}" type="pres">
      <dgm:prSet presAssocID="{87F8A2E2-6771-42D5-BD5A-3F38C8C14956}" presName="vertOne" presStyleCnt="0"/>
      <dgm:spPr/>
    </dgm:pt>
    <dgm:pt modelId="{75BE530E-6ADC-4900-A0B7-A74BCF0D2572}" type="pres">
      <dgm:prSet presAssocID="{87F8A2E2-6771-42D5-BD5A-3F38C8C14956}" presName="txOne" presStyleLbl="node0" presStyleIdx="0" presStyleCnt="1" custScaleY="42108" custLinFactNeighborX="0" custLinFactNeighborY="32752">
        <dgm:presLayoutVars>
          <dgm:chPref val="3"/>
        </dgm:presLayoutVars>
      </dgm:prSet>
      <dgm:spPr/>
    </dgm:pt>
    <dgm:pt modelId="{95807A46-67A9-4904-8489-D07DC26C9765}" type="pres">
      <dgm:prSet presAssocID="{87F8A2E2-6771-42D5-BD5A-3F38C8C14956}" presName="parTransOne" presStyleCnt="0"/>
      <dgm:spPr/>
    </dgm:pt>
    <dgm:pt modelId="{6BF2924F-A4BA-4293-B5F9-79531476E3B7}" type="pres">
      <dgm:prSet presAssocID="{87F8A2E2-6771-42D5-BD5A-3F38C8C14956}" presName="horzOne" presStyleCnt="0"/>
      <dgm:spPr/>
    </dgm:pt>
    <dgm:pt modelId="{2E3B721E-6EFE-42DE-AB07-4A84EFBDB0A2}" type="pres">
      <dgm:prSet presAssocID="{38662100-504E-4031-B43F-77B0555038FA}" presName="vertTwo" presStyleCnt="0"/>
      <dgm:spPr/>
    </dgm:pt>
    <dgm:pt modelId="{F5127FCB-381A-4ED3-BA76-010638378B52}" type="pres">
      <dgm:prSet presAssocID="{38662100-504E-4031-B43F-77B0555038FA}" presName="txTwo" presStyleLbl="node2" presStyleIdx="0" presStyleCnt="3" custScaleX="164430" custScaleY="28152" custLinFactNeighborX="779" custLinFactNeighborY="-17038">
        <dgm:presLayoutVars>
          <dgm:chPref val="3"/>
        </dgm:presLayoutVars>
      </dgm:prSet>
      <dgm:spPr/>
    </dgm:pt>
    <dgm:pt modelId="{F4F11A75-EEB9-4080-B433-BB4357C40953}" type="pres">
      <dgm:prSet presAssocID="{38662100-504E-4031-B43F-77B0555038FA}" presName="horzTwo" presStyleCnt="0"/>
      <dgm:spPr/>
    </dgm:pt>
    <dgm:pt modelId="{BE32598F-3339-4F4A-B355-B6FA13643657}" type="pres">
      <dgm:prSet presAssocID="{C29E5263-15F7-42E2-9836-B73A56C8EFED}" presName="sibSpaceTwo" presStyleCnt="0"/>
      <dgm:spPr/>
    </dgm:pt>
    <dgm:pt modelId="{9FA311A5-CF73-4DFA-90FB-ADB1969A7950}" type="pres">
      <dgm:prSet presAssocID="{9D3AB95A-FB4F-40AD-BF37-1728671AA510}" presName="vertTwo" presStyleCnt="0"/>
      <dgm:spPr/>
    </dgm:pt>
    <dgm:pt modelId="{E9526254-51C2-4753-B6AD-58A285AB8D81}" type="pres">
      <dgm:prSet presAssocID="{9D3AB95A-FB4F-40AD-BF37-1728671AA510}" presName="txTwo" presStyleLbl="node2" presStyleIdx="1" presStyleCnt="3" custScaleX="159754" custScaleY="28152" custLinFactNeighborX="779" custLinFactNeighborY="-17038">
        <dgm:presLayoutVars>
          <dgm:chPref val="3"/>
        </dgm:presLayoutVars>
      </dgm:prSet>
      <dgm:spPr/>
    </dgm:pt>
    <dgm:pt modelId="{F30903CC-1C16-4D39-80BE-0FB3E7D401E1}" type="pres">
      <dgm:prSet presAssocID="{9D3AB95A-FB4F-40AD-BF37-1728671AA510}" presName="horzTwo" presStyleCnt="0"/>
      <dgm:spPr/>
    </dgm:pt>
    <dgm:pt modelId="{CC0151F6-79F0-4777-8B9F-651915A05266}" type="pres">
      <dgm:prSet presAssocID="{A39E69D6-1641-4E17-8BC5-6A020E2BDB7D}" presName="sibSpaceTwo" presStyleCnt="0"/>
      <dgm:spPr/>
    </dgm:pt>
    <dgm:pt modelId="{19160777-CB41-4EE2-8BD6-184FC2C22867}" type="pres">
      <dgm:prSet presAssocID="{C3D6B5CE-252E-4964-96D0-D97AD0221635}" presName="vertTwo" presStyleCnt="0"/>
      <dgm:spPr/>
    </dgm:pt>
    <dgm:pt modelId="{F1B98EBF-1D5D-4673-8FBD-36880D749B41}" type="pres">
      <dgm:prSet presAssocID="{C3D6B5CE-252E-4964-96D0-D97AD0221635}" presName="txTwo" presStyleLbl="node2" presStyleIdx="2" presStyleCnt="3" custScaleX="159754" custScaleY="28152" custLinFactNeighborX="304" custLinFactNeighborY="-17038">
        <dgm:presLayoutVars>
          <dgm:chPref val="3"/>
        </dgm:presLayoutVars>
      </dgm:prSet>
      <dgm:spPr/>
    </dgm:pt>
    <dgm:pt modelId="{636BABAD-E392-4B96-B459-BC8933C7333D}" type="pres">
      <dgm:prSet presAssocID="{C3D6B5CE-252E-4964-96D0-D97AD0221635}" presName="horzTwo" presStyleCnt="0"/>
      <dgm:spPr/>
    </dgm:pt>
  </dgm:ptLst>
  <dgm:cxnLst>
    <dgm:cxn modelId="{362E6805-DF46-4A54-9E92-770778450B82}" type="presOf" srcId="{9D3AB95A-FB4F-40AD-BF37-1728671AA510}" destId="{E9526254-51C2-4753-B6AD-58A285AB8D81}" srcOrd="0" destOrd="0" presId="urn:microsoft.com/office/officeart/2005/8/layout/hierarchy4"/>
    <dgm:cxn modelId="{96897532-DC32-423C-8011-BAD9EF8F3B3D}" srcId="{D252B85B-0A83-4D09-A77B-CBDE2C7657C9}" destId="{87F8A2E2-6771-42D5-BD5A-3F38C8C14956}" srcOrd="0" destOrd="0" parTransId="{E9F693E2-3D4D-4186-A4B5-68EE0B0268A0}" sibTransId="{509C20F4-6689-4F94-9999-B4DA8138FA26}"/>
    <dgm:cxn modelId="{E5D37B67-D014-4FDE-BF0E-1388BEFB872E}" type="presOf" srcId="{C3D6B5CE-252E-4964-96D0-D97AD0221635}" destId="{F1B98EBF-1D5D-4673-8FBD-36880D749B41}" srcOrd="0" destOrd="0" presId="urn:microsoft.com/office/officeart/2005/8/layout/hierarchy4"/>
    <dgm:cxn modelId="{FDB43BA2-039A-469B-B60A-CBEBD1821051}" type="presOf" srcId="{38662100-504E-4031-B43F-77B0555038FA}" destId="{F5127FCB-381A-4ED3-BA76-010638378B52}" srcOrd="0" destOrd="0" presId="urn:microsoft.com/office/officeart/2005/8/layout/hierarchy4"/>
    <dgm:cxn modelId="{E846ABB1-E334-4185-989F-0AC6CBDBC07C}" srcId="{87F8A2E2-6771-42D5-BD5A-3F38C8C14956}" destId="{38662100-504E-4031-B43F-77B0555038FA}" srcOrd="0" destOrd="0" parTransId="{0EF055FE-E625-46BA-8C28-BD07D3871C83}" sibTransId="{C29E5263-15F7-42E2-9836-B73A56C8EFED}"/>
    <dgm:cxn modelId="{501D09BF-3CD2-4B35-B814-1D541AEDC1CF}" srcId="{87F8A2E2-6771-42D5-BD5A-3F38C8C14956}" destId="{9D3AB95A-FB4F-40AD-BF37-1728671AA510}" srcOrd="1" destOrd="0" parTransId="{E9642CB5-6B15-4214-AC81-1028A0117129}" sibTransId="{A39E69D6-1641-4E17-8BC5-6A020E2BDB7D}"/>
    <dgm:cxn modelId="{FEEBA7BF-E0F0-43AA-9040-CAAA68364B70}" srcId="{87F8A2E2-6771-42D5-BD5A-3F38C8C14956}" destId="{C3D6B5CE-252E-4964-96D0-D97AD0221635}" srcOrd="2" destOrd="0" parTransId="{6C9FD91B-BA07-48BB-A9C9-45665578C963}" sibTransId="{BAE68FE0-EE44-485A-BF6D-2334C3857ABF}"/>
    <dgm:cxn modelId="{F75CADEB-F6C8-41EC-825B-8D85FF6F7A48}" type="presOf" srcId="{D252B85B-0A83-4D09-A77B-CBDE2C7657C9}" destId="{8FDA01C8-17D8-4573-B30F-21E52AA1DC4D}" srcOrd="0" destOrd="0" presId="urn:microsoft.com/office/officeart/2005/8/layout/hierarchy4"/>
    <dgm:cxn modelId="{38797DFC-8548-496A-B3FB-40E425043F32}" type="presOf" srcId="{87F8A2E2-6771-42D5-BD5A-3F38C8C14956}" destId="{75BE530E-6ADC-4900-A0B7-A74BCF0D2572}" srcOrd="0" destOrd="0" presId="urn:microsoft.com/office/officeart/2005/8/layout/hierarchy4"/>
    <dgm:cxn modelId="{1E174DAB-3A78-4E17-A818-0BDA143BAF19}" type="presParOf" srcId="{8FDA01C8-17D8-4573-B30F-21E52AA1DC4D}" destId="{07D9D728-773C-4BEC-B863-DB615EBB6FC0}" srcOrd="0" destOrd="0" presId="urn:microsoft.com/office/officeart/2005/8/layout/hierarchy4"/>
    <dgm:cxn modelId="{6447D334-8A3F-44B2-84EE-2600A73C0C9E}" type="presParOf" srcId="{07D9D728-773C-4BEC-B863-DB615EBB6FC0}" destId="{75BE530E-6ADC-4900-A0B7-A74BCF0D2572}" srcOrd="0" destOrd="0" presId="urn:microsoft.com/office/officeart/2005/8/layout/hierarchy4"/>
    <dgm:cxn modelId="{E17076D3-C990-48A8-98C6-5E6F535F9DCA}" type="presParOf" srcId="{07D9D728-773C-4BEC-B863-DB615EBB6FC0}" destId="{95807A46-67A9-4904-8489-D07DC26C9765}" srcOrd="1" destOrd="0" presId="urn:microsoft.com/office/officeart/2005/8/layout/hierarchy4"/>
    <dgm:cxn modelId="{252BCD6A-C22F-41D4-94CB-06F25DD18A0C}" type="presParOf" srcId="{07D9D728-773C-4BEC-B863-DB615EBB6FC0}" destId="{6BF2924F-A4BA-4293-B5F9-79531476E3B7}" srcOrd="2" destOrd="0" presId="urn:microsoft.com/office/officeart/2005/8/layout/hierarchy4"/>
    <dgm:cxn modelId="{210C6234-36A0-4D71-9B29-CB978B41E50B}" type="presParOf" srcId="{6BF2924F-A4BA-4293-B5F9-79531476E3B7}" destId="{2E3B721E-6EFE-42DE-AB07-4A84EFBDB0A2}" srcOrd="0" destOrd="0" presId="urn:microsoft.com/office/officeart/2005/8/layout/hierarchy4"/>
    <dgm:cxn modelId="{AFD93D4C-4BE4-4E32-A078-E551326562B8}" type="presParOf" srcId="{2E3B721E-6EFE-42DE-AB07-4A84EFBDB0A2}" destId="{F5127FCB-381A-4ED3-BA76-010638378B52}" srcOrd="0" destOrd="0" presId="urn:microsoft.com/office/officeart/2005/8/layout/hierarchy4"/>
    <dgm:cxn modelId="{26ACDFDE-D7DE-4764-AFF3-0A01B04604A4}" type="presParOf" srcId="{2E3B721E-6EFE-42DE-AB07-4A84EFBDB0A2}" destId="{F4F11A75-EEB9-4080-B433-BB4357C40953}" srcOrd="1" destOrd="0" presId="urn:microsoft.com/office/officeart/2005/8/layout/hierarchy4"/>
    <dgm:cxn modelId="{21A4DBD4-139C-4681-AEA9-9112E9ED04F2}" type="presParOf" srcId="{6BF2924F-A4BA-4293-B5F9-79531476E3B7}" destId="{BE32598F-3339-4F4A-B355-B6FA13643657}" srcOrd="1" destOrd="0" presId="urn:microsoft.com/office/officeart/2005/8/layout/hierarchy4"/>
    <dgm:cxn modelId="{CE50AB2B-F37F-416D-83B8-6EB6F094DDCD}" type="presParOf" srcId="{6BF2924F-A4BA-4293-B5F9-79531476E3B7}" destId="{9FA311A5-CF73-4DFA-90FB-ADB1969A7950}" srcOrd="2" destOrd="0" presId="urn:microsoft.com/office/officeart/2005/8/layout/hierarchy4"/>
    <dgm:cxn modelId="{98DBA5F5-7F95-486E-B99A-0998C2E042A0}" type="presParOf" srcId="{9FA311A5-CF73-4DFA-90FB-ADB1969A7950}" destId="{E9526254-51C2-4753-B6AD-58A285AB8D81}" srcOrd="0" destOrd="0" presId="urn:microsoft.com/office/officeart/2005/8/layout/hierarchy4"/>
    <dgm:cxn modelId="{4D9AAC77-EBB7-4FE3-BDB1-310F1E75FA68}" type="presParOf" srcId="{9FA311A5-CF73-4DFA-90FB-ADB1969A7950}" destId="{F30903CC-1C16-4D39-80BE-0FB3E7D401E1}" srcOrd="1" destOrd="0" presId="urn:microsoft.com/office/officeart/2005/8/layout/hierarchy4"/>
    <dgm:cxn modelId="{8D0BE15D-87B3-4CD0-ABF2-92A23283EB34}" type="presParOf" srcId="{6BF2924F-A4BA-4293-B5F9-79531476E3B7}" destId="{CC0151F6-79F0-4777-8B9F-651915A05266}" srcOrd="3" destOrd="0" presId="urn:microsoft.com/office/officeart/2005/8/layout/hierarchy4"/>
    <dgm:cxn modelId="{687F465E-080B-4F0B-B360-0ABD9F554876}" type="presParOf" srcId="{6BF2924F-A4BA-4293-B5F9-79531476E3B7}" destId="{19160777-CB41-4EE2-8BD6-184FC2C22867}" srcOrd="4" destOrd="0" presId="urn:microsoft.com/office/officeart/2005/8/layout/hierarchy4"/>
    <dgm:cxn modelId="{50A2DD7D-E390-459E-8B93-0829624B52E3}" type="presParOf" srcId="{19160777-CB41-4EE2-8BD6-184FC2C22867}" destId="{F1B98EBF-1D5D-4673-8FBD-36880D749B41}" srcOrd="0" destOrd="0" presId="urn:microsoft.com/office/officeart/2005/8/layout/hierarchy4"/>
    <dgm:cxn modelId="{1EB74D7B-9A36-4DC4-89EE-0C02BAD225A5}" type="presParOf" srcId="{19160777-CB41-4EE2-8BD6-184FC2C22867}" destId="{636BABAD-E392-4B96-B459-BC8933C7333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134AA-48C2-4751-AF55-475420A0DE93}">
      <dsp:nvSpPr>
        <dsp:cNvPr id="0" name=""/>
        <dsp:cNvSpPr/>
      </dsp:nvSpPr>
      <dsp:spPr>
        <a:xfrm rot="5400000">
          <a:off x="-212373" y="213263"/>
          <a:ext cx="1415823" cy="9910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</dsp:txBody>
      <dsp:txXfrm rot="-5400000">
        <a:off x="1" y="496427"/>
        <a:ext cx="991076" cy="424747"/>
      </dsp:txXfrm>
    </dsp:sp>
    <dsp:sp modelId="{13F109C2-8C3D-48A1-97D8-A434720BD331}">
      <dsp:nvSpPr>
        <dsp:cNvPr id="0" name=""/>
        <dsp:cNvSpPr/>
      </dsp:nvSpPr>
      <dsp:spPr>
        <a:xfrm rot="5400000">
          <a:off x="1734932" y="-742965"/>
          <a:ext cx="920285" cy="24079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Resonance frequencies and amplitude of the shaking</a:t>
          </a:r>
          <a:endParaRPr lang="en-GB" sz="1500" kern="1200" dirty="0"/>
        </a:p>
      </dsp:txBody>
      <dsp:txXfrm rot="-5400000">
        <a:off x="991077" y="45815"/>
        <a:ext cx="2363071" cy="830435"/>
      </dsp:txXfrm>
    </dsp:sp>
    <dsp:sp modelId="{2FDED429-5085-40F2-85EC-4F3034498071}">
      <dsp:nvSpPr>
        <dsp:cNvPr id="0" name=""/>
        <dsp:cNvSpPr/>
      </dsp:nvSpPr>
      <dsp:spPr>
        <a:xfrm rot="5400000">
          <a:off x="-212373" y="1432392"/>
          <a:ext cx="1415823" cy="9910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</dsp:txBody>
      <dsp:txXfrm rot="-5400000">
        <a:off x="1" y="1715556"/>
        <a:ext cx="991076" cy="424747"/>
      </dsp:txXfrm>
    </dsp:sp>
    <dsp:sp modelId="{1A60AB5C-E3DA-467A-99AF-85E755FACCFF}">
      <dsp:nvSpPr>
        <dsp:cNvPr id="0" name=""/>
        <dsp:cNvSpPr/>
      </dsp:nvSpPr>
      <dsp:spPr>
        <a:xfrm rot="5400000">
          <a:off x="1734932" y="476163"/>
          <a:ext cx="920285" cy="24079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The role of the topography and buried geometries</a:t>
          </a:r>
          <a:endParaRPr lang="en-GB" sz="1500" kern="1200" dirty="0"/>
        </a:p>
      </dsp:txBody>
      <dsp:txXfrm rot="-5400000">
        <a:off x="991077" y="1264944"/>
        <a:ext cx="2363071" cy="830435"/>
      </dsp:txXfrm>
    </dsp:sp>
    <dsp:sp modelId="{547C86BC-B8DE-4A76-98A9-F4716EB05B5A}">
      <dsp:nvSpPr>
        <dsp:cNvPr id="0" name=""/>
        <dsp:cNvSpPr/>
      </dsp:nvSpPr>
      <dsp:spPr>
        <a:xfrm rot="5400000">
          <a:off x="-212373" y="2651521"/>
          <a:ext cx="1415823" cy="99107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</dsp:txBody>
      <dsp:txXfrm rot="-5400000">
        <a:off x="1" y="2934685"/>
        <a:ext cx="991076" cy="424747"/>
      </dsp:txXfrm>
    </dsp:sp>
    <dsp:sp modelId="{90C1E242-07EB-42EA-BC09-11634C966AB8}">
      <dsp:nvSpPr>
        <dsp:cNvPr id="0" name=""/>
        <dsp:cNvSpPr/>
      </dsp:nvSpPr>
      <dsp:spPr>
        <a:xfrm rot="5400000">
          <a:off x="1734932" y="1695292"/>
          <a:ext cx="920285" cy="24079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Different damages in nearby locations</a:t>
          </a:r>
          <a:endParaRPr lang="en-GB" sz="1500" kern="1200" dirty="0"/>
        </a:p>
      </dsp:txBody>
      <dsp:txXfrm rot="-5400000">
        <a:off x="991077" y="2484073"/>
        <a:ext cx="2363071" cy="8304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6041B-4D98-4965-813D-99EC406DA52C}">
      <dsp:nvSpPr>
        <dsp:cNvPr id="0" name=""/>
        <dsp:cNvSpPr/>
      </dsp:nvSpPr>
      <dsp:spPr>
        <a:xfrm>
          <a:off x="0" y="0"/>
          <a:ext cx="114005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11806E-ACB2-4C3B-A0B2-72DF7C404015}">
      <dsp:nvSpPr>
        <dsp:cNvPr id="0" name=""/>
        <dsp:cNvSpPr/>
      </dsp:nvSpPr>
      <dsp:spPr>
        <a:xfrm>
          <a:off x="0" y="0"/>
          <a:ext cx="2277151" cy="1869419"/>
        </a:xfrm>
        <a:prstGeom prst="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3D EFFECTS</a:t>
          </a:r>
        </a:p>
      </dsp:txBody>
      <dsp:txXfrm>
        <a:off x="0" y="0"/>
        <a:ext cx="2277151" cy="1869419"/>
      </dsp:txXfrm>
    </dsp:sp>
    <dsp:sp modelId="{64AEF1E7-02D0-49DF-AADD-18C89B844519}">
      <dsp:nvSpPr>
        <dsp:cNvPr id="0" name=""/>
        <dsp:cNvSpPr/>
      </dsp:nvSpPr>
      <dsp:spPr>
        <a:xfrm>
          <a:off x="2360233" y="43449"/>
          <a:ext cx="2838688" cy="868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rial" panose="020B0604020202020204" pitchFamily="34" charset="0"/>
              <a:cs typeface="Arial" panose="020B0604020202020204" pitchFamily="34" charset="0"/>
            </a:rPr>
            <a:t>DIRECTIONALITY</a:t>
          </a:r>
          <a:endParaRPr lang="it-IT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60233" y="43449"/>
        <a:ext cx="2838688" cy="868987"/>
      </dsp:txXfrm>
    </dsp:sp>
    <dsp:sp modelId="{E06C6BB6-8A1B-4DC4-9419-DA692D21B689}">
      <dsp:nvSpPr>
        <dsp:cNvPr id="0" name=""/>
        <dsp:cNvSpPr/>
      </dsp:nvSpPr>
      <dsp:spPr>
        <a:xfrm>
          <a:off x="5287122" y="62347"/>
          <a:ext cx="6113377" cy="86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Different structures resonate according to the polarization of the seismic wave.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87122" y="62347"/>
        <a:ext cx="6113377" cy="867291"/>
      </dsp:txXfrm>
    </dsp:sp>
    <dsp:sp modelId="{C11BC2E1-72F6-4820-B67E-37ECF34F88D4}">
      <dsp:nvSpPr>
        <dsp:cNvPr id="0" name=""/>
        <dsp:cNvSpPr/>
      </dsp:nvSpPr>
      <dsp:spPr>
        <a:xfrm>
          <a:off x="2277151" y="912437"/>
          <a:ext cx="4431053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80374-952E-445C-A970-92EF5000C131}">
      <dsp:nvSpPr>
        <dsp:cNvPr id="0" name=""/>
        <dsp:cNvSpPr/>
      </dsp:nvSpPr>
      <dsp:spPr>
        <a:xfrm>
          <a:off x="2360233" y="955886"/>
          <a:ext cx="2132444" cy="868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latin typeface="Arial" panose="020B0604020202020204" pitchFamily="34" charset="0"/>
              <a:cs typeface="Arial" panose="020B0604020202020204" pitchFamily="34" charset="0"/>
            </a:rPr>
            <a:t>TWIST</a:t>
          </a:r>
        </a:p>
      </dsp:txBody>
      <dsp:txXfrm>
        <a:off x="2360233" y="955886"/>
        <a:ext cx="2132444" cy="868987"/>
      </dsp:txXfrm>
    </dsp:sp>
    <dsp:sp modelId="{3F461BBA-0F5B-4046-BA62-A3C9161D14B9}">
      <dsp:nvSpPr>
        <dsp:cNvPr id="0" name=""/>
        <dsp:cNvSpPr/>
      </dsp:nvSpPr>
      <dsp:spPr>
        <a:xfrm>
          <a:off x="5291217" y="900822"/>
          <a:ext cx="6076315" cy="867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The rotary motion could be the cause of the greater damage to Arquata del Tronto, compared to other sites.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91217" y="900822"/>
        <a:ext cx="6076315" cy="867291"/>
      </dsp:txXfrm>
    </dsp:sp>
    <dsp:sp modelId="{8F44925F-9627-4519-ADCB-B1E01A58B757}">
      <dsp:nvSpPr>
        <dsp:cNvPr id="0" name=""/>
        <dsp:cNvSpPr/>
      </dsp:nvSpPr>
      <dsp:spPr>
        <a:xfrm>
          <a:off x="2277151" y="1824874"/>
          <a:ext cx="4431053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8349C1-FCD2-4CA4-A10E-827353C2E948}">
      <dsp:nvSpPr>
        <dsp:cNvPr id="0" name=""/>
        <dsp:cNvSpPr/>
      </dsp:nvSpPr>
      <dsp:spPr>
        <a:xfrm>
          <a:off x="0" y="1261"/>
          <a:ext cx="1146467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A122F-D533-4E43-B210-7E19A4FEFC02}">
      <dsp:nvSpPr>
        <dsp:cNvPr id="0" name=""/>
        <dsp:cNvSpPr/>
      </dsp:nvSpPr>
      <dsp:spPr>
        <a:xfrm>
          <a:off x="0" y="1261"/>
          <a:ext cx="2370705" cy="258495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SIMULATIONS </a:t>
          </a:r>
          <a:endParaRPr lang="it-IT" sz="2000" kern="1200" dirty="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61"/>
        <a:ext cx="2370705" cy="2584955"/>
      </dsp:txXfrm>
    </dsp:sp>
    <dsp:sp modelId="{7F21D7B4-F042-43A7-B890-554608645758}">
      <dsp:nvSpPr>
        <dsp:cNvPr id="0" name=""/>
        <dsp:cNvSpPr/>
      </dsp:nvSpPr>
      <dsp:spPr>
        <a:xfrm>
          <a:off x="2438805" y="41611"/>
          <a:ext cx="1747886" cy="80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latin typeface="Arial" panose="020B0604020202020204" pitchFamily="34" charset="0"/>
              <a:cs typeface="Arial" panose="020B0604020202020204" pitchFamily="34" charset="0"/>
            </a:rPr>
            <a:t>SITE A</a:t>
          </a:r>
          <a:endParaRPr lang="it-IT" sz="2400" kern="1200" dirty="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38805" y="41611"/>
        <a:ext cx="1747886" cy="807007"/>
      </dsp:txXfrm>
    </dsp:sp>
    <dsp:sp modelId="{4DF8CA8A-E279-4C9C-80B3-BF43A41A587B}">
      <dsp:nvSpPr>
        <dsp:cNvPr id="0" name=""/>
        <dsp:cNvSpPr/>
      </dsp:nvSpPr>
      <dsp:spPr>
        <a:xfrm>
          <a:off x="4964153" y="0"/>
          <a:ext cx="6500511" cy="805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3D simulation allowed us to evaluate the great directional effects and strong twisting effects.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64153" y="0"/>
        <a:ext cx="6500511" cy="805432"/>
      </dsp:txXfrm>
    </dsp:sp>
    <dsp:sp modelId="{0A17FAEA-12E7-432B-A254-979ABA10E866}">
      <dsp:nvSpPr>
        <dsp:cNvPr id="0" name=""/>
        <dsp:cNvSpPr/>
      </dsp:nvSpPr>
      <dsp:spPr>
        <a:xfrm>
          <a:off x="2370705" y="848619"/>
          <a:ext cx="3631971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F4141-F345-4E2D-9945-5A1F4ACB7B69}">
      <dsp:nvSpPr>
        <dsp:cNvPr id="0" name=""/>
        <dsp:cNvSpPr/>
      </dsp:nvSpPr>
      <dsp:spPr>
        <a:xfrm>
          <a:off x="2438805" y="888969"/>
          <a:ext cx="1854664" cy="80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latin typeface="Arial" panose="020B0604020202020204" pitchFamily="34" charset="0"/>
              <a:cs typeface="Arial" panose="020B0604020202020204" pitchFamily="34" charset="0"/>
            </a:rPr>
            <a:t>SITE B</a:t>
          </a:r>
        </a:p>
      </dsp:txBody>
      <dsp:txXfrm>
        <a:off x="2438805" y="888969"/>
        <a:ext cx="1854664" cy="807007"/>
      </dsp:txXfrm>
    </dsp:sp>
    <dsp:sp modelId="{71F6652E-8691-4C39-A5AE-A14DFA7C5F90}">
      <dsp:nvSpPr>
        <dsp:cNvPr id="0" name=""/>
        <dsp:cNvSpPr/>
      </dsp:nvSpPr>
      <dsp:spPr>
        <a:xfrm>
          <a:off x="4968038" y="916314"/>
          <a:ext cx="6496631" cy="805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3D simulation confirmed the site's non-directional behavior and typical of sediment-filled valleys.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68038" y="916314"/>
        <a:ext cx="6496631" cy="805432"/>
      </dsp:txXfrm>
    </dsp:sp>
    <dsp:sp modelId="{F3672839-DBAD-455E-A027-A0F09FB3E966}">
      <dsp:nvSpPr>
        <dsp:cNvPr id="0" name=""/>
        <dsp:cNvSpPr/>
      </dsp:nvSpPr>
      <dsp:spPr>
        <a:xfrm>
          <a:off x="2370705" y="1695977"/>
          <a:ext cx="3631971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6D5CF-67FA-4F5F-9D75-70B5E94C7388}">
      <dsp:nvSpPr>
        <dsp:cNvPr id="0" name=""/>
        <dsp:cNvSpPr/>
      </dsp:nvSpPr>
      <dsp:spPr>
        <a:xfrm>
          <a:off x="2438805" y="1736327"/>
          <a:ext cx="2455186" cy="807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latin typeface="Arial" panose="020B0604020202020204" pitchFamily="34" charset="0"/>
              <a:cs typeface="Arial" panose="020B0604020202020204" pitchFamily="34" charset="0"/>
            </a:rPr>
            <a:t>SITE C</a:t>
          </a:r>
        </a:p>
      </dsp:txBody>
      <dsp:txXfrm>
        <a:off x="2438805" y="1736327"/>
        <a:ext cx="2455186" cy="807007"/>
      </dsp:txXfrm>
    </dsp:sp>
    <dsp:sp modelId="{5708248E-CB30-4393-AFED-1C44889FA028}">
      <dsp:nvSpPr>
        <dsp:cNvPr id="0" name=""/>
        <dsp:cNvSpPr/>
      </dsp:nvSpPr>
      <dsp:spPr>
        <a:xfrm>
          <a:off x="4976096" y="1737415"/>
          <a:ext cx="6488573" cy="805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3D simulation captures the recording of the strong motion. Directional effects and small twisting effects have been found.</a:t>
          </a:r>
          <a:endParaRPr lang="it-I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76096" y="1737415"/>
        <a:ext cx="6488573" cy="805432"/>
      </dsp:txXfrm>
    </dsp:sp>
    <dsp:sp modelId="{21AA63F9-0AAA-41E7-AB6F-9F2AF25E9473}">
      <dsp:nvSpPr>
        <dsp:cNvPr id="0" name=""/>
        <dsp:cNvSpPr/>
      </dsp:nvSpPr>
      <dsp:spPr>
        <a:xfrm>
          <a:off x="2370705" y="2543335"/>
          <a:ext cx="3631971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E530E-6ADC-4900-A0B7-A74BCF0D2572}">
      <dsp:nvSpPr>
        <dsp:cNvPr id="0" name=""/>
        <dsp:cNvSpPr/>
      </dsp:nvSpPr>
      <dsp:spPr>
        <a:xfrm>
          <a:off x="6834" y="399994"/>
          <a:ext cx="11250676" cy="14407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To combine both GR and AL models, in a single complete model, with:</a:t>
          </a:r>
          <a:endParaRPr lang="en-GB" sz="2400" kern="12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033" y="442193"/>
        <a:ext cx="11166278" cy="1356380"/>
      </dsp:txXfrm>
    </dsp:sp>
    <dsp:sp modelId="{F5127FCB-381A-4ED3-BA76-010638378B52}">
      <dsp:nvSpPr>
        <dsp:cNvPr id="0" name=""/>
        <dsp:cNvSpPr/>
      </dsp:nvSpPr>
      <dsp:spPr>
        <a:xfrm>
          <a:off x="24337" y="1681999"/>
          <a:ext cx="3694444" cy="9632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Surface alteration layer </a:t>
          </a:r>
          <a:endParaRPr lang="en-GB" sz="2400" kern="12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550" y="1710212"/>
        <a:ext cx="3638018" cy="906830"/>
      </dsp:txXfrm>
    </dsp:sp>
    <dsp:sp modelId="{E9526254-51C2-4753-B6AD-58A285AB8D81}">
      <dsp:nvSpPr>
        <dsp:cNvPr id="0" name=""/>
        <dsp:cNvSpPr/>
      </dsp:nvSpPr>
      <dsp:spPr>
        <a:xfrm>
          <a:off x="3907514" y="1681999"/>
          <a:ext cx="3589383" cy="9632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Deposits</a:t>
          </a:r>
          <a:endParaRPr lang="en-GB" sz="2400" kern="12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35727" y="1710212"/>
        <a:ext cx="3532957" cy="906830"/>
      </dsp:txXfrm>
    </dsp:sp>
    <dsp:sp modelId="{F1B98EBF-1D5D-4673-8FBD-36880D749B41}">
      <dsp:nvSpPr>
        <dsp:cNvPr id="0" name=""/>
        <dsp:cNvSpPr/>
      </dsp:nvSpPr>
      <dsp:spPr>
        <a:xfrm>
          <a:off x="7674958" y="1681999"/>
          <a:ext cx="3589383" cy="9632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Buried geometries</a:t>
          </a:r>
          <a:endParaRPr lang="en-GB" sz="2400" kern="1200" noProof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703171" y="1710212"/>
        <a:ext cx="3532957" cy="906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6DEC4-90F2-4C09-8A3B-AE5B4EFC8299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F5F65-4FA9-41E5-89AA-44E3B04B9E8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94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2682B-25CD-43D6-8BD7-BDDEA27C088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83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2682B-25CD-43D6-8BD7-BDDEA27C088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295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42682B-25CD-43D6-8BD7-BDDEA27C088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04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156B126-28B0-4300-AC66-16CD4A96CEC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348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B126-28B0-4300-AC66-16CD4A96CEC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062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156B126-28B0-4300-AC66-16CD4A96CEC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15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B126-28B0-4300-AC66-16CD4A96CEC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35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156B126-28B0-4300-AC66-16CD4A96CEC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14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B126-28B0-4300-AC66-16CD4A96CEC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672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B126-28B0-4300-AC66-16CD4A96CEC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22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B126-28B0-4300-AC66-16CD4A96CEC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24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B126-28B0-4300-AC66-16CD4A96CEC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743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156B126-28B0-4300-AC66-16CD4A96CEC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418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B126-28B0-4300-AC66-16CD4A96CEC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194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1156B126-28B0-4300-AC66-16CD4A96CEC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B913813-6DB7-4CB1-BCFC-F0173524E795}" type="slidenum">
              <a:rPr lang="en-GB" smtClean="0"/>
              <a:t>‹N›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19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7.m4a"/><Relationship Id="rId7" Type="http://schemas.openxmlformats.org/officeDocument/2006/relationships/image" Target="../media/image28.tiff"/><Relationship Id="rId2" Type="http://schemas.microsoft.com/office/2007/relationships/media" Target="../media/media17.m4a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8.m4a"/><Relationship Id="rId7" Type="http://schemas.openxmlformats.org/officeDocument/2006/relationships/image" Target="../media/image30.png"/><Relationship Id="rId2" Type="http://schemas.microsoft.com/office/2007/relationships/media" Target="../media/media18.m4a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microsoft.com/office/2007/relationships/media" Target="../media/media19.m4a"/><Relationship Id="rId10" Type="http://schemas.openxmlformats.org/officeDocument/2006/relationships/image" Target="../media/image13.png"/><Relationship Id="rId4" Type="http://schemas.openxmlformats.org/officeDocument/2006/relationships/audio" Target="NULL" TargetMode="Externa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0.m4a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5.png"/><Relationship Id="rId2" Type="http://schemas.microsoft.com/office/2007/relationships/media" Target="../media/media20.m4a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3.png"/><Relationship Id="rId5" Type="http://schemas.openxmlformats.org/officeDocument/2006/relationships/audio" Target="../media/media21.m4a"/><Relationship Id="rId10" Type="http://schemas.openxmlformats.org/officeDocument/2006/relationships/image" Target="../media/image32.jpg"/><Relationship Id="rId4" Type="http://schemas.microsoft.com/office/2007/relationships/media" Target="../media/media21.m4a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m4a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microsoft.com/office/2007/relationships/media" Target="../media/media22.m4a"/><Relationship Id="rId21" Type="http://schemas.openxmlformats.org/officeDocument/2006/relationships/image" Target="../media/image2.png"/><Relationship Id="rId7" Type="http://schemas.microsoft.com/office/2007/relationships/media" Target="../media/media25.m4a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audio" Target="NULL" TargetMode="Externa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tags" Target="../tags/tag13.xml"/><Relationship Id="rId6" Type="http://schemas.openxmlformats.org/officeDocument/2006/relationships/audio" Target="../media/media24.m4a"/><Relationship Id="rId11" Type="http://schemas.openxmlformats.org/officeDocument/2006/relationships/diagramData" Target="../diagrams/data2.xml"/><Relationship Id="rId5" Type="http://schemas.microsoft.com/office/2007/relationships/media" Target="../media/media24.m4a"/><Relationship Id="rId15" Type="http://schemas.microsoft.com/office/2007/relationships/diagramDrawing" Target="../diagrams/drawing2.xml"/><Relationship Id="rId23" Type="http://schemas.openxmlformats.org/officeDocument/2006/relationships/image" Target="../media/image5.png"/><Relationship Id="rId10" Type="http://schemas.openxmlformats.org/officeDocument/2006/relationships/notesSlide" Target="../notesSlides/notesSlide3.xml"/><Relationship Id="rId19" Type="http://schemas.openxmlformats.org/officeDocument/2006/relationships/diagramColors" Target="../diagrams/colors3.xml"/><Relationship Id="rId4" Type="http://schemas.microsoft.com/office/2007/relationships/media" Target="../media/media23.m4a"/><Relationship Id="rId9" Type="http://schemas.openxmlformats.org/officeDocument/2006/relationships/slideLayout" Target="../slideLayouts/slideLayout7.xml"/><Relationship Id="rId14" Type="http://schemas.openxmlformats.org/officeDocument/2006/relationships/diagramColors" Target="../diagrams/colors2.xml"/><Relationship Id="rId2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2.png"/><Relationship Id="rId3" Type="http://schemas.openxmlformats.org/officeDocument/2006/relationships/audio" Target="../media/media26.m4a"/><Relationship Id="rId7" Type="http://schemas.openxmlformats.org/officeDocument/2006/relationships/diagramData" Target="../diagrams/data4.xml"/><Relationship Id="rId12" Type="http://schemas.openxmlformats.org/officeDocument/2006/relationships/image" Target="../media/image34.png"/><Relationship Id="rId2" Type="http://schemas.microsoft.com/office/2007/relationships/media" Target="../media/media26.m4a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7.xml"/><Relationship Id="rId11" Type="http://schemas.microsoft.com/office/2007/relationships/diagramDrawing" Target="../diagrams/drawing4.xml"/><Relationship Id="rId5" Type="http://schemas.openxmlformats.org/officeDocument/2006/relationships/audio" Target="../media/media27.m4a"/><Relationship Id="rId15" Type="http://schemas.openxmlformats.org/officeDocument/2006/relationships/image" Target="../media/image5.png"/><Relationship Id="rId10" Type="http://schemas.openxmlformats.org/officeDocument/2006/relationships/diagramColors" Target="../diagrams/colors4.xml"/><Relationship Id="rId4" Type="http://schemas.microsoft.com/office/2007/relationships/media" Target="../media/media27.m4a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diagramQuickStyle" Target="../diagrams/quickStyle1.xml"/><Relationship Id="rId3" Type="http://schemas.openxmlformats.org/officeDocument/2006/relationships/audio" Target="../media/media2.m4a"/><Relationship Id="rId7" Type="http://schemas.openxmlformats.org/officeDocument/2006/relationships/image" Target="../media/image6.jpg"/><Relationship Id="rId12" Type="http://schemas.openxmlformats.org/officeDocument/2006/relationships/diagramLayout" Target="../diagrams/layout1.xml"/><Relationship Id="rId17" Type="http://schemas.openxmlformats.org/officeDocument/2006/relationships/image" Target="../media/image5.png"/><Relationship Id="rId2" Type="http://schemas.microsoft.com/office/2007/relationships/media" Target="../media/media2.m4a"/><Relationship Id="rId16" Type="http://schemas.openxmlformats.org/officeDocument/2006/relationships/image" Target="../media/image2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diagramData" Target="../diagrams/data1.xml"/><Relationship Id="rId5" Type="http://schemas.openxmlformats.org/officeDocument/2006/relationships/audio" Target="../media/media3.m4a"/><Relationship Id="rId15" Type="http://schemas.microsoft.com/office/2007/relationships/diagramDrawing" Target="../diagrams/drawing1.xml"/><Relationship Id="rId10" Type="http://schemas.openxmlformats.org/officeDocument/2006/relationships/image" Target="../media/image9.jpg"/><Relationship Id="rId4" Type="http://schemas.microsoft.com/office/2007/relationships/media" Target="../media/media3.m4a"/><Relationship Id="rId9" Type="http://schemas.openxmlformats.org/officeDocument/2006/relationships/image" Target="../media/image8.png"/><Relationship Id="rId14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media4.m4a"/><Relationship Id="rId7" Type="http://schemas.openxmlformats.org/officeDocument/2006/relationships/image" Target="../media/image10.jpg"/><Relationship Id="rId12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3.png"/><Relationship Id="rId5" Type="http://schemas.openxmlformats.org/officeDocument/2006/relationships/audio" Target="../media/media5.m4a"/><Relationship Id="rId10" Type="http://schemas.openxmlformats.org/officeDocument/2006/relationships/image" Target="../media/image2.png"/><Relationship Id="rId4" Type="http://schemas.microsoft.com/office/2007/relationships/media" Target="../media/media5.m4a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13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audio" Target="../media/media8.m4a"/><Relationship Id="rId12" Type="http://schemas.openxmlformats.org/officeDocument/2006/relationships/image" Target="../media/image15.jp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microsoft.com/office/2007/relationships/media" Target="../media/media8.m4a"/><Relationship Id="rId11" Type="http://schemas.openxmlformats.org/officeDocument/2006/relationships/image" Target="../media/image14.png"/><Relationship Id="rId5" Type="http://schemas.openxmlformats.org/officeDocument/2006/relationships/audio" Target="../media/media7.m4a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.xml"/><Relationship Id="rId4" Type="http://schemas.microsoft.com/office/2007/relationships/media" Target="../media/media7.m4a"/><Relationship Id="rId9" Type="http://schemas.openxmlformats.org/officeDocument/2006/relationships/audio" Target="../media/media9.m4a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0.m4a"/><Relationship Id="rId7" Type="http://schemas.openxmlformats.org/officeDocument/2006/relationships/image" Target="../media/image17.jp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6.jp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20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audio" Target="../media/media12.m4a"/><Relationship Id="rId10" Type="http://schemas.openxmlformats.org/officeDocument/2006/relationships/image" Target="../media/image21.png"/><Relationship Id="rId4" Type="http://schemas.microsoft.com/office/2007/relationships/media" Target="../media/media12.m4a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3.m4a"/><Relationship Id="rId7" Type="http://schemas.openxmlformats.org/officeDocument/2006/relationships/image" Target="../media/image13.png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4.m4a"/><Relationship Id="rId7" Type="http://schemas.openxmlformats.org/officeDocument/2006/relationships/image" Target="../media/image13.png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audio" Target="../media/media15.m4a"/><Relationship Id="rId7" Type="http://schemas.openxmlformats.org/officeDocument/2006/relationships/image" Target="../media/image24.png"/><Relationship Id="rId12" Type="http://schemas.openxmlformats.org/officeDocument/2006/relationships/image" Target="../media/image5.png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3.png"/><Relationship Id="rId5" Type="http://schemas.openxmlformats.org/officeDocument/2006/relationships/audio" Target="../media/media16.m4a"/><Relationship Id="rId10" Type="http://schemas.openxmlformats.org/officeDocument/2006/relationships/image" Target="../media/image2.png"/><Relationship Id="rId4" Type="http://schemas.microsoft.com/office/2007/relationships/media" Target="../media/media16.m4a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9D8CE681-56C3-492A-829E-42087F297058}"/>
              </a:ext>
            </a:extLst>
          </p:cNvPr>
          <p:cNvSpPr/>
          <p:nvPr/>
        </p:nvSpPr>
        <p:spPr>
          <a:xfrm>
            <a:off x="1941442" y="5565338"/>
            <a:ext cx="830911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00" dirty="0">
                <a:solidFill>
                  <a:srgbClr val="2C42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(1) University “G. d' Annunzio” of Chieti-Pescara, Department of Engineering and Geology, Chieti, Italy</a:t>
            </a:r>
          </a:p>
          <a:p>
            <a:pPr algn="ctr"/>
            <a:r>
              <a:rPr lang="en-GB" sz="1300" dirty="0">
                <a:solidFill>
                  <a:srgbClr val="2C42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300" dirty="0">
                <a:solidFill>
                  <a:srgbClr val="2C42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(ilaria.primofiore@gmail.com; g.vessia@unich.it)</a:t>
            </a:r>
          </a:p>
          <a:p>
            <a:pPr algn="ctr"/>
            <a:r>
              <a:rPr lang="en-GB" sz="1300" dirty="0">
                <a:solidFill>
                  <a:srgbClr val="2C42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(2) National Institute of Oceanography and Applied Geophysics (INOGS), Trieste, Italy</a:t>
            </a:r>
          </a:p>
          <a:p>
            <a:pPr algn="ctr"/>
            <a:r>
              <a:rPr lang="en-GB" sz="1300" dirty="0">
                <a:solidFill>
                  <a:srgbClr val="2C42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300" dirty="0">
                <a:solidFill>
                  <a:srgbClr val="2C42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(jbaron@inogs.it; glaurenzano@inogs.it; pklin@inogs.it)</a:t>
            </a:r>
          </a:p>
          <a:p>
            <a:pPr algn="ctr"/>
            <a:r>
              <a:rPr lang="en-GB" sz="1300" dirty="0">
                <a:solidFill>
                  <a:srgbClr val="2C42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(3) Italian Institute for Environmental Protection and Research (ISPRA), Italian Geological Survey, Roma, Italy</a:t>
            </a:r>
          </a:p>
          <a:p>
            <a:pPr algn="ctr"/>
            <a:r>
              <a:rPr lang="en-GB" sz="1300" dirty="0">
                <a:solidFill>
                  <a:srgbClr val="2C42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300" dirty="0">
                <a:solidFill>
                  <a:srgbClr val="2C42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(cristina.muraro@isprambiente.it)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377CD8C-89C2-454C-B150-F50663DB5B81}"/>
              </a:ext>
            </a:extLst>
          </p:cNvPr>
          <p:cNvGrpSpPr/>
          <p:nvPr/>
        </p:nvGrpSpPr>
        <p:grpSpPr>
          <a:xfrm>
            <a:off x="450165" y="2777805"/>
            <a:ext cx="11291666" cy="2657398"/>
            <a:chOff x="450167" y="2844065"/>
            <a:chExt cx="11291666" cy="2657398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310405-9A82-4F6D-A355-C042AC886BA2}"/>
                </a:ext>
              </a:extLst>
            </p:cNvPr>
            <p:cNvSpPr/>
            <p:nvPr/>
          </p:nvSpPr>
          <p:spPr>
            <a:xfrm>
              <a:off x="450167" y="2844065"/>
              <a:ext cx="1129166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4000" dirty="0">
                  <a:solidFill>
                    <a:srgbClr val="2C42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EVALUATION OF THE SEISMIC RESPONSE</a:t>
              </a:r>
            </a:p>
            <a:p>
              <a:pPr algn="ctr"/>
              <a:r>
                <a:rPr lang="it-IT" sz="4000" dirty="0">
                  <a:solidFill>
                    <a:srgbClr val="2C42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THE ARQUATA DEL TRONTO HAMLET</a:t>
              </a:r>
            </a:p>
            <a:p>
              <a:pPr algn="ctr"/>
              <a:r>
                <a:rPr lang="it-IT" sz="4000" dirty="0">
                  <a:solidFill>
                    <a:srgbClr val="2C42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THROUGH 3D NUMERICAL ANALYSES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0B6CC85A-D968-4A58-9159-3BB6E15F3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3381" y="4783057"/>
              <a:ext cx="7325236" cy="718406"/>
            </a:xfrm>
            <a:prstGeom prst="rect">
              <a:avLst/>
            </a:prstGeom>
          </p:spPr>
        </p:pic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E609BE4E-E99D-4746-A61A-4170A687FFA9}"/>
                </a:ext>
              </a:extLst>
            </p:cNvPr>
            <p:cNvSpPr txBox="1"/>
            <p:nvPr/>
          </p:nvSpPr>
          <p:spPr>
            <a:xfrm>
              <a:off x="2210822" y="4754481"/>
              <a:ext cx="2356062" cy="369332"/>
            </a:xfrm>
            <a:prstGeom prst="rect">
              <a:avLst/>
            </a:prstGeom>
            <a:solidFill>
              <a:srgbClr val="E9F1F7"/>
            </a:solidFill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n-GB" sz="2400" b="1" dirty="0">
                  <a:solidFill>
                    <a:srgbClr val="0072B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Primofiore Ilaria</a:t>
              </a:r>
            </a:p>
          </p:txBody>
        </p:sp>
      </p:grp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9971EF4-F9D5-4744-9C81-7BBFD7415C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76314" y="738809"/>
            <a:ext cx="609600" cy="6096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A3A86BE-61E6-48AC-AC8E-B7DD529FF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834" y="694910"/>
            <a:ext cx="11010330" cy="2109399"/>
          </a:xfrm>
          <a:prstGeom prst="rect">
            <a:avLst/>
          </a:prstGeom>
        </p:spPr>
      </p:pic>
      <p:pic>
        <p:nvPicPr>
          <p:cNvPr id="4" name="Immagine 3" descr="Immagine che contiene segnale, giallo&#10;&#10;Descrizione generata automaticamente">
            <a:extLst>
              <a:ext uri="{FF2B5EF4-FFF2-40B4-BE49-F238E27FC236}">
                <a16:creationId xmlns:a16="http://schemas.microsoft.com/office/drawing/2014/main" id="{9D45A2D2-8496-41A7-978C-C8977E59A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032" y="4702044"/>
            <a:ext cx="1539968" cy="2155956"/>
          </a:xfrm>
          <a:prstGeom prst="rect">
            <a:avLst/>
          </a:prstGeom>
        </p:spPr>
      </p:pic>
      <p:pic>
        <p:nvPicPr>
          <p:cNvPr id="7" name="Immagine 6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5D7A78CD-E3DB-4B88-B61A-A7A5D12C55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757"/>
            <a:ext cx="2064281" cy="722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04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2"/>
    </mc:Choice>
    <mc:Fallback xmlns="">
      <p:transition spd="slow" advTm="13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62" objId="3"/>
        <p14:stopEvt time="13832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CAFE75E-5E6D-4D82-AEC7-BAD6B1EC4E35}"/>
              </a:ext>
            </a:extLst>
          </p:cNvPr>
          <p:cNvSpPr/>
          <p:nvPr/>
        </p:nvSpPr>
        <p:spPr>
          <a:xfrm>
            <a:off x="1594316" y="6177159"/>
            <a:ext cx="11931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3D simulation convoluted with the seismic signal of the sevenfold spectrum</a:t>
            </a:r>
          </a:p>
          <a:p>
            <a:pPr lvl="0"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compatible perfectly reflects the recording in situ of 30 October 2016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2351BD59-C79D-40BC-B291-79D194EB789D}"/>
              </a:ext>
            </a:extLst>
          </p:cNvPr>
          <p:cNvGrpSpPr/>
          <p:nvPr/>
        </p:nvGrpSpPr>
        <p:grpSpPr>
          <a:xfrm>
            <a:off x="157763" y="1330150"/>
            <a:ext cx="2801307" cy="5308972"/>
            <a:chOff x="157763" y="1330150"/>
            <a:chExt cx="2801307" cy="5308972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E6027989-F688-4676-B04E-4A7A2FB42F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9010" y="1828556"/>
              <a:ext cx="2530060" cy="4810566"/>
              <a:chOff x="183643" y="1129785"/>
              <a:chExt cx="2707042" cy="5147073"/>
            </a:xfrm>
          </p:grpSpPr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E089267F-833D-434C-B357-B079A38445B3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643" y="4515211"/>
                <a:ext cx="2707042" cy="176164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4" name="Immagine 13" descr="Immagine che contiene mappa&#10;&#10;Descrizione generata con affidabilità molto elevata">
                <a:extLst>
                  <a:ext uri="{FF2B5EF4-FFF2-40B4-BE49-F238E27FC236}">
                    <a16:creationId xmlns:a16="http://schemas.microsoft.com/office/drawing/2014/main" id="{7475D93D-82EF-4690-A3B1-E77DA4A5A9F1}"/>
                  </a:ext>
                </a:extLst>
              </p:cNvPr>
              <p:cNvPicPr/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40" t="2654" r="33691" b="34504"/>
              <a:stretch/>
            </p:blipFill>
            <p:spPr>
              <a:xfrm>
                <a:off x="183643" y="1129785"/>
                <a:ext cx="2707042" cy="3385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3994024A-F930-4418-B123-9F3DD812A823}"/>
                </a:ext>
              </a:extLst>
            </p:cNvPr>
            <p:cNvSpPr txBox="1"/>
            <p:nvPr/>
          </p:nvSpPr>
          <p:spPr>
            <a:xfrm>
              <a:off x="157763" y="1330150"/>
              <a:ext cx="140556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latin typeface="Arial" panose="020B0604020202020204" pitchFamily="34" charset="0"/>
                  <a:cs typeface="Arial" panose="020B0604020202020204" pitchFamily="34" charset="0"/>
                </a:rPr>
                <a:t>HVSR</a:t>
              </a:r>
            </a:p>
          </p:txBody>
        </p:sp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6E31F849-FD16-4CAB-9ADE-2050B4A8279F}"/>
                </a:ext>
              </a:extLst>
            </p:cNvPr>
            <p:cNvSpPr/>
            <p:nvPr/>
          </p:nvSpPr>
          <p:spPr>
            <a:xfrm>
              <a:off x="1978844" y="1998117"/>
              <a:ext cx="703385" cy="590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Hz</a:t>
              </a: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433AA97F-E7BB-407A-8621-7FAD17D3B733}"/>
                </a:ext>
              </a:extLst>
            </p:cNvPr>
            <p:cNvSpPr/>
            <p:nvPr/>
          </p:nvSpPr>
          <p:spPr>
            <a:xfrm>
              <a:off x="1997598" y="3724234"/>
              <a:ext cx="886282" cy="590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3,1 Hz</a:t>
              </a:r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DEDB93C8-46B4-4AD6-B96F-B34C25F3BB79}"/>
                </a:ext>
              </a:extLst>
            </p:cNvPr>
            <p:cNvSpPr/>
            <p:nvPr/>
          </p:nvSpPr>
          <p:spPr>
            <a:xfrm>
              <a:off x="1594316" y="5029389"/>
              <a:ext cx="806560" cy="570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Hz</a:t>
              </a:r>
            </a:p>
          </p:txBody>
        </p: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42172EA5-CE7A-4450-A16B-9958B43215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0536" y="2399653"/>
              <a:ext cx="0" cy="1888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2F11450C-EF1C-4259-A953-A48898D65D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6532" y="4111702"/>
              <a:ext cx="0" cy="1888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2223AA2C-1C45-4460-87CB-79EFCAEA19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0550" y="5463006"/>
              <a:ext cx="0" cy="18880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73F14981-ED4E-424E-9E29-42ACEAD18B9B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5C92564E-AB41-4250-9D93-BB035A12B74B}"/>
              </a:ext>
            </a:extLst>
          </p:cNvPr>
          <p:cNvSpPr/>
          <p:nvPr/>
        </p:nvSpPr>
        <p:spPr>
          <a:xfrm>
            <a:off x="2936477" y="1135875"/>
            <a:ext cx="6319043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C (Castle)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2959A30-D997-4E60-BB05-2CE2C78DF7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2091" y="2293286"/>
            <a:ext cx="7419475" cy="359695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6703EC42-34A3-40CD-97C4-D72524C530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pic>
        <p:nvPicPr>
          <p:cNvPr id="1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00DBF82-B127-4017-8E0F-D5E35A3C5E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5700" y="1330150"/>
            <a:ext cx="609600" cy="609600"/>
          </a:xfrm>
          <a:prstGeom prst="rect">
            <a:avLst/>
          </a:prstGeom>
        </p:spPr>
      </p:pic>
      <p:pic>
        <p:nvPicPr>
          <p:cNvPr id="24" name="Immagine 2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84C924E-9B99-4469-B7B8-97AA5E7E4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73161"/>
            <a:ext cx="1099930" cy="384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28"/>
    </mc:Choice>
    <mc:Fallback xmlns="">
      <p:transition spd="slow" advTm="39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99" objId="3"/>
        <p14:stopEvt time="39328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47762C08-1AFD-492B-9E79-6366235FC0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85" y="1649867"/>
            <a:ext cx="5950212" cy="5175953"/>
          </a:xfrm>
          <a:prstGeom prst="rect">
            <a:avLst/>
          </a:prstGeom>
        </p:spPr>
      </p:pic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78402E16-2C01-4CAC-9CFF-39C8DD2D9B2B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</a:t>
            </a:r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1C26F024-E582-4E4E-B5D8-472704C108C6}"/>
              </a:ext>
            </a:extLst>
          </p:cNvPr>
          <p:cNvSpPr/>
          <p:nvPr/>
        </p:nvSpPr>
        <p:spPr>
          <a:xfrm>
            <a:off x="2936477" y="1135875"/>
            <a:ext cx="6319043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A (Arquata del Tronto ridge)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F7BB8E5-B9D7-4C92-9F38-A201EEC810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880" y="1404552"/>
            <a:ext cx="6291617" cy="5364945"/>
          </a:xfrm>
          <a:prstGeom prst="rect">
            <a:avLst/>
          </a:prstGeom>
        </p:spPr>
      </p:pic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4174D8D-81FC-498C-B20B-39B78BE4BF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18404" y="678047"/>
            <a:ext cx="609600" cy="6096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9C71951-AB98-4352-9B42-BCD7FE5B70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4AFCC9A-FC6E-42CE-9849-91E751C4FC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76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3804" y="30347"/>
            <a:ext cx="609600" cy="609600"/>
          </a:xfrm>
          <a:prstGeom prst="rect">
            <a:avLst/>
          </a:prstGeom>
        </p:spPr>
      </p:pic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0187F4BF-E409-4FC0-8382-3B29AAFD75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73161"/>
            <a:ext cx="1099930" cy="384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9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38"/>
    </mc:Choice>
    <mc:Fallback xmlns="">
      <p:transition spd="slow" advTm="24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4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80" objId="4"/>
        <p14:stopEvt time="16372" objId="4"/>
        <p14:playEvt time="16441" objId="8"/>
        <p14:stopEvt time="24738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54B42F06-9D96-4954-8E5C-E06FE832BA52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C7383605-6343-4B0C-B4F2-8B045AF3395F}"/>
              </a:ext>
            </a:extLst>
          </p:cNvPr>
          <p:cNvSpPr/>
          <p:nvPr/>
        </p:nvSpPr>
        <p:spPr>
          <a:xfrm>
            <a:off x="2936477" y="1135875"/>
            <a:ext cx="6319043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motion</a:t>
            </a: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5E1E8A5-6D3B-4B7E-ABE7-E6B258A565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27326" y="1772478"/>
            <a:ext cx="609600" cy="609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EA6D5C9-E770-4AD0-B395-8BF89AE09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8CEE263F-219F-45D5-B295-B92EC099EEDF}"/>
              </a:ext>
            </a:extLst>
          </p:cNvPr>
          <p:cNvGrpSpPr/>
          <p:nvPr/>
        </p:nvGrpSpPr>
        <p:grpSpPr>
          <a:xfrm>
            <a:off x="5268974" y="1737279"/>
            <a:ext cx="329129" cy="679998"/>
            <a:chOff x="10350035" y="1596583"/>
            <a:chExt cx="329129" cy="679998"/>
          </a:xfrm>
          <a:solidFill>
            <a:srgbClr val="000000"/>
          </a:solidFill>
        </p:grpSpPr>
        <p:sp>
          <p:nvSpPr>
            <p:cNvPr id="14" name="Freccia in giù 13">
              <a:extLst>
                <a:ext uri="{FF2B5EF4-FFF2-40B4-BE49-F238E27FC236}">
                  <a16:creationId xmlns:a16="http://schemas.microsoft.com/office/drawing/2014/main" id="{7FC77A05-47EA-4ECA-A62A-C690D433DA10}"/>
                </a:ext>
              </a:extLst>
            </p:cNvPr>
            <p:cNvSpPr/>
            <p:nvPr/>
          </p:nvSpPr>
          <p:spPr>
            <a:xfrm rot="10800000">
              <a:off x="10350035" y="1596583"/>
              <a:ext cx="329129" cy="380536"/>
            </a:xfrm>
            <a:prstGeom prst="downArrow">
              <a:avLst>
                <a:gd name="adj1" fmla="val 50000"/>
                <a:gd name="adj2" fmla="val 54875"/>
              </a:avLst>
            </a:prstGeom>
            <a:solidFill>
              <a:srgbClr val="000000"/>
            </a:solidFill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721F0F07-85C3-43C7-93CC-87C9189DCFD6}"/>
                </a:ext>
              </a:extLst>
            </p:cNvPr>
            <p:cNvSpPr txBox="1"/>
            <p:nvPr/>
          </p:nvSpPr>
          <p:spPr>
            <a:xfrm>
              <a:off x="10350035" y="1907249"/>
              <a:ext cx="329129" cy="369332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0000"/>
                  </a:solidFill>
                </a:rPr>
                <a:t>N</a:t>
              </a:r>
            </a:p>
          </p:txBody>
        </p:sp>
      </p:grpSp>
      <p:pic>
        <p:nvPicPr>
          <p:cNvPr id="2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5405C5E-89E8-47F1-98B8-BE7511E7C6E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26647" y="1127678"/>
            <a:ext cx="609600" cy="60960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00AC1DE-670D-4CD4-A92C-314B885C1DA5}"/>
              </a:ext>
            </a:extLst>
          </p:cNvPr>
          <p:cNvSpPr txBox="1"/>
          <p:nvPr/>
        </p:nvSpPr>
        <p:spPr>
          <a:xfrm>
            <a:off x="6020565" y="2180575"/>
            <a:ext cx="12801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TIME: 6,4 sec</a:t>
            </a:r>
          </a:p>
        </p:txBody>
      </p:sp>
      <p:pic>
        <p:nvPicPr>
          <p:cNvPr id="23" name="Immagine 2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D1951B22-B8FA-406D-AB19-CE7E79EC56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514" y="1698313"/>
            <a:ext cx="5406996" cy="513460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FDF6C6-1BC2-4189-A72C-8A57B6465D0A}"/>
              </a:ext>
            </a:extLst>
          </p:cNvPr>
          <p:cNvSpPr txBox="1"/>
          <p:nvPr/>
        </p:nvSpPr>
        <p:spPr>
          <a:xfrm>
            <a:off x="3333093" y="1734646"/>
            <a:ext cx="12801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TIME: 6,4 sec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67393E28-8D70-4277-A6DF-3579789214CA}"/>
              </a:ext>
            </a:extLst>
          </p:cNvPr>
          <p:cNvGrpSpPr/>
          <p:nvPr/>
        </p:nvGrpSpPr>
        <p:grpSpPr>
          <a:xfrm>
            <a:off x="8292037" y="1734646"/>
            <a:ext cx="329129" cy="679998"/>
            <a:chOff x="10350035" y="1596583"/>
            <a:chExt cx="329129" cy="679998"/>
          </a:xfrm>
          <a:solidFill>
            <a:srgbClr val="000000"/>
          </a:solidFill>
        </p:grpSpPr>
        <p:sp>
          <p:nvSpPr>
            <p:cNvPr id="9" name="Freccia in giù 8">
              <a:extLst>
                <a:ext uri="{FF2B5EF4-FFF2-40B4-BE49-F238E27FC236}">
                  <a16:creationId xmlns:a16="http://schemas.microsoft.com/office/drawing/2014/main" id="{D73DE7C1-8D8F-458C-9501-A4FCBA2D51FC}"/>
                </a:ext>
              </a:extLst>
            </p:cNvPr>
            <p:cNvSpPr/>
            <p:nvPr/>
          </p:nvSpPr>
          <p:spPr>
            <a:xfrm rot="10800000">
              <a:off x="10350035" y="1596583"/>
              <a:ext cx="329129" cy="380536"/>
            </a:xfrm>
            <a:prstGeom prst="downArrow">
              <a:avLst>
                <a:gd name="adj1" fmla="val 50000"/>
                <a:gd name="adj2" fmla="val 54875"/>
              </a:avLst>
            </a:prstGeom>
            <a:solidFill>
              <a:srgbClr val="000000"/>
            </a:solidFill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F15FBC9-1608-49DA-8094-D81BF59675C9}"/>
                </a:ext>
              </a:extLst>
            </p:cNvPr>
            <p:cNvSpPr txBox="1"/>
            <p:nvPr/>
          </p:nvSpPr>
          <p:spPr>
            <a:xfrm>
              <a:off x="10350035" y="1907249"/>
              <a:ext cx="329129" cy="369332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0000"/>
                  </a:solidFill>
                </a:rPr>
                <a:t>N</a:t>
              </a: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CEF1AB-FB1B-417D-8FA5-A51435CA568D}"/>
              </a:ext>
            </a:extLst>
          </p:cNvPr>
          <p:cNvSpPr txBox="1"/>
          <p:nvPr/>
        </p:nvSpPr>
        <p:spPr>
          <a:xfrm>
            <a:off x="4618763" y="4513356"/>
            <a:ext cx="1300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Arquata</a:t>
            </a:r>
          </a:p>
          <a:p>
            <a:pPr algn="ctr"/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Tronto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21312C7-B79E-495A-B5C6-BEEA0A9871D2}"/>
              </a:ext>
            </a:extLst>
          </p:cNvPr>
          <p:cNvSpPr txBox="1"/>
          <p:nvPr/>
        </p:nvSpPr>
        <p:spPr>
          <a:xfrm>
            <a:off x="3544723" y="39807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Castle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5BD0727-9B77-4DF0-8523-4BB03B299357}"/>
              </a:ext>
            </a:extLst>
          </p:cNvPr>
          <p:cNvSpPr txBox="1"/>
          <p:nvPr/>
        </p:nvSpPr>
        <p:spPr>
          <a:xfrm>
            <a:off x="5867928" y="245950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Borgo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99960460-6765-40BD-A2ED-C32F0330D08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671" t="7320"/>
          <a:stretch/>
        </p:blipFill>
        <p:spPr>
          <a:xfrm>
            <a:off x="4901576" y="3948467"/>
            <a:ext cx="1541218" cy="2022787"/>
          </a:xfrm>
          <a:prstGeom prst="rect">
            <a:avLst/>
          </a:prstGeom>
        </p:spPr>
      </p:pic>
      <p:pic>
        <p:nvPicPr>
          <p:cNvPr id="21" name="Immagine 2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A16DF01E-A1B8-4A83-90F7-AF7CEAF157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73161"/>
            <a:ext cx="1099930" cy="384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60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48"/>
    </mc:Choice>
    <mc:Fallback xmlns="">
      <p:transition spd="slow" advTm="53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5" objId="4"/>
        <p14:playEvt time="26689" objId="6"/>
        <p14:stopEvt time="27090" objId="4"/>
        <p14:stopEvt time="53148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4">
            <a:extLst>
              <a:ext uri="{FF2B5EF4-FFF2-40B4-BE49-F238E27FC236}">
                <a16:creationId xmlns:a16="http://schemas.microsoft.com/office/drawing/2014/main" id="{987A9826-4F07-4F4F-B718-044CAB691F9F}"/>
              </a:ext>
            </a:extLst>
          </p:cNvPr>
          <p:cNvGraphicFramePr>
            <a:graphicFrameLocks/>
          </p:cNvGraphicFramePr>
          <p:nvPr/>
        </p:nvGraphicFramePr>
        <p:xfrm>
          <a:off x="459919" y="4502805"/>
          <a:ext cx="11400500" cy="1869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" name="Segnaposto contenuto 4">
            <a:extLst>
              <a:ext uri="{FF2B5EF4-FFF2-40B4-BE49-F238E27FC236}">
                <a16:creationId xmlns:a16="http://schemas.microsoft.com/office/drawing/2014/main" id="{E4C65269-BE81-4CF3-8DB5-16DA95D86D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474057"/>
              </p:ext>
            </p:extLst>
          </p:nvPr>
        </p:nvGraphicFramePr>
        <p:xfrm>
          <a:off x="395749" y="1562915"/>
          <a:ext cx="11464670" cy="2587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DC17C7FD-C705-43FB-B6B9-085614E79407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0943AFD-DB06-4AB3-A664-5BCAD84A2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78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026887" y="1258115"/>
            <a:ext cx="583096" cy="609600"/>
          </a:xfrm>
          <a:prstGeom prst="rect">
            <a:avLst/>
          </a:prstGeom>
        </p:spPr>
      </p:pic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38F1E8E-E080-4DE2-9765-5423E9796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39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026887" y="672193"/>
            <a:ext cx="583096" cy="609600"/>
          </a:xfrm>
          <a:prstGeom prst="rect">
            <a:avLst/>
          </a:prstGeom>
        </p:spPr>
      </p:pic>
      <p:pic>
        <p:nvPicPr>
          <p:cNvPr id="9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90B6670-56F3-41AF-AD03-DD43F5B663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78617" y="704196"/>
            <a:ext cx="583096" cy="6096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7262529-A04B-4E2B-89A9-9771159A857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D3EB888-F79D-4B50-918F-8C87C4C46B2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61713" y="2032000"/>
            <a:ext cx="609600" cy="609600"/>
          </a:xfrm>
          <a:prstGeom prst="rect">
            <a:avLst/>
          </a:prstGeom>
        </p:spPr>
      </p:pic>
      <p:pic>
        <p:nvPicPr>
          <p:cNvPr id="10" name="Immagine 9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F9F6AA80-86D8-40F8-91D7-6C8ACAE627D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73161"/>
            <a:ext cx="1099930" cy="384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3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01"/>
    </mc:Choice>
    <mc:Fallback xmlns="">
      <p:transition spd="slow" advTm="86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29" objId="9"/>
        <p14:playEvt time="5682" objId="8"/>
        <p14:stopEvt time="6048" objId="9"/>
        <p14:playEvt time="19715" objId="6"/>
        <p14:stopEvt time="20295" objId="8"/>
        <p14:playEvt time="62712" objId="10"/>
        <p14:stopEvt time="62726" objId="6"/>
        <p14:stopEvt time="86669" objId="1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EF5EC924-3A69-4949-8953-3F79E7E62C26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 for the future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7D8133FB-64B6-4E0C-A778-E98A6F35E14E}"/>
              </a:ext>
            </a:extLst>
          </p:cNvPr>
          <p:cNvGraphicFramePr/>
          <p:nvPr/>
        </p:nvGraphicFramePr>
        <p:xfrm>
          <a:off x="463826" y="897028"/>
          <a:ext cx="11264346" cy="3421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0691E8E-FD8B-41B9-A524-2BD6B42580E9}"/>
              </a:ext>
            </a:extLst>
          </p:cNvPr>
          <p:cNvSpPr txBox="1"/>
          <p:nvPr/>
        </p:nvSpPr>
        <p:spPr>
          <a:xfrm>
            <a:off x="1907457" y="5875706"/>
            <a:ext cx="837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…Thanks for your attention!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8B683A0-C465-4D69-BBC2-772DB95540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0495" y="3739946"/>
            <a:ext cx="7011008" cy="1896020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08E8230-BD99-4078-A753-25E77F34EF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60627" y="840706"/>
            <a:ext cx="609600" cy="609600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7C5A678-6DC0-404F-8CA5-A8734163D33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01600" y="2047937"/>
            <a:ext cx="609600" cy="6096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4462D9B-2B52-465C-A699-1509641E93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pic>
        <p:nvPicPr>
          <p:cNvPr id="9" name="Immagine 8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237FA00C-CF4D-42AE-B183-FA5235940F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73161"/>
            <a:ext cx="1099930" cy="384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4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70"/>
    </mc:Choice>
    <mc:Fallback xmlns="">
      <p:transition spd="slow" advTm="3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1348" objId="4"/>
        <p14:playEvt time="30931" objId="5"/>
        <p14:stopEvt time="31102" objId="4"/>
        <p14:stopEvt time="34170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C6FD30FA-7FC3-4DF0-B838-3C141708E53B}"/>
              </a:ext>
            </a:extLst>
          </p:cNvPr>
          <p:cNvSpPr/>
          <p:nvPr/>
        </p:nvSpPr>
        <p:spPr>
          <a:xfrm>
            <a:off x="484757" y="676066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after the Central </a:t>
            </a:r>
            <a:r>
              <a:rPr lang="it-IT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2016-2017 </a:t>
            </a:r>
            <a:r>
              <a:rPr lang="it-IT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seismic</a:t>
            </a:r>
            <a:r>
              <a:rPr 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endParaRPr lang="it-IT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 descr="Immagine che contiene montagna, esterni, fotografia, casa&#10;&#10;Descrizione generata automaticamente">
            <a:extLst>
              <a:ext uri="{FF2B5EF4-FFF2-40B4-BE49-F238E27FC236}">
                <a16:creationId xmlns:a16="http://schemas.microsoft.com/office/drawing/2014/main" id="{8BBD96E2-36B5-4AC2-9975-3EFB7D5E6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30" y="1518220"/>
            <a:ext cx="8071078" cy="266946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F5FB51F-48FE-4C8E-B331-FAF864BA2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95" y="5939859"/>
            <a:ext cx="664105" cy="92922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AB52416-D78F-4E10-BB7F-D79AFD9ED7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6802" y="4299266"/>
            <a:ext cx="6601634" cy="251192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05D4E34-13AA-47FC-9FA5-4246FD67420A}"/>
              </a:ext>
            </a:extLst>
          </p:cNvPr>
          <p:cNvSpPr txBox="1"/>
          <p:nvPr/>
        </p:nvSpPr>
        <p:spPr>
          <a:xfrm>
            <a:off x="3629366" y="6581001"/>
            <a:ext cx="2497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Lanzo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et al. (2019), modified</a:t>
            </a:r>
          </a:p>
        </p:txBody>
      </p:sp>
      <p:pic>
        <p:nvPicPr>
          <p:cNvPr id="7" name="Immagine 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A8D7D616-0F14-4D0F-8849-6F5444C6B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" y="1403109"/>
            <a:ext cx="3351574" cy="5177892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2CBB6255-B1F8-4A31-AC6C-C1C5E2D99EB3}"/>
              </a:ext>
            </a:extLst>
          </p:cNvPr>
          <p:cNvGrpSpPr/>
          <p:nvPr/>
        </p:nvGrpSpPr>
        <p:grpSpPr>
          <a:xfrm>
            <a:off x="243582" y="1318335"/>
            <a:ext cx="3470321" cy="5401165"/>
            <a:chOff x="230293" y="1318335"/>
            <a:chExt cx="3470321" cy="5401165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A5B03E4C-B5A8-4212-9876-29690E3B0F85}"/>
                </a:ext>
              </a:extLst>
            </p:cNvPr>
            <p:cNvSpPr/>
            <p:nvPr/>
          </p:nvSpPr>
          <p:spPr>
            <a:xfrm>
              <a:off x="254042" y="2391369"/>
              <a:ext cx="3446572" cy="4328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id="{CA2CC6B0-7F10-4BF9-ABBB-01F2E56991BA}"/>
                </a:ext>
              </a:extLst>
            </p:cNvPr>
            <p:cNvSpPr/>
            <p:nvPr/>
          </p:nvSpPr>
          <p:spPr>
            <a:xfrm>
              <a:off x="230293" y="1318335"/>
              <a:ext cx="3446572" cy="113110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aims of the study are to understand:</a:t>
              </a:r>
              <a:endPara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9" name="Diagramma 18">
              <a:extLst>
                <a:ext uri="{FF2B5EF4-FFF2-40B4-BE49-F238E27FC236}">
                  <a16:creationId xmlns:a16="http://schemas.microsoft.com/office/drawing/2014/main" id="{983719D7-F56E-4E6D-B401-F2FD954B25B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39394795"/>
                </p:ext>
              </p:extLst>
            </p:nvPr>
          </p:nvGraphicFramePr>
          <p:xfrm>
            <a:off x="254042" y="2627503"/>
            <a:ext cx="3399073" cy="385586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pic>
        <p:nvPicPr>
          <p:cNvPr id="2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31360E1-3BFA-499A-B7BB-BEA4FFD874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64011" y="1781769"/>
            <a:ext cx="609600" cy="609600"/>
          </a:xfrm>
          <a:prstGeom prst="rect">
            <a:avLst/>
          </a:prstGeom>
        </p:spPr>
      </p:pic>
      <p:pic>
        <p:nvPicPr>
          <p:cNvPr id="2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630936D-948D-4A39-9DCF-67BB5E13FA4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449596" y="908620"/>
            <a:ext cx="609600" cy="609600"/>
          </a:xfrm>
          <a:prstGeom prst="rect">
            <a:avLst/>
          </a:prstGeom>
        </p:spPr>
      </p:pic>
      <p:pic>
        <p:nvPicPr>
          <p:cNvPr id="14" name="Immagine 1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DAB74131-CB35-4061-9262-F4EF04B4CE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73161"/>
            <a:ext cx="1099930" cy="384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71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85"/>
    </mc:Choice>
    <mc:Fallback xmlns="">
      <p:transition spd="slow" advTm="43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3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47" objId="3"/>
        <p14:stopEvt time="43685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natura&#10;&#10;Descrizione generata con affidabilità elevata">
            <a:extLst>
              <a:ext uri="{FF2B5EF4-FFF2-40B4-BE49-F238E27FC236}">
                <a16:creationId xmlns:a16="http://schemas.microsoft.com/office/drawing/2014/main" id="{05C1CF46-C950-4D89-848A-2F80CAB8EA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424" r="9530"/>
          <a:stretch/>
        </p:blipFill>
        <p:spPr>
          <a:xfrm>
            <a:off x="1724939" y="1422826"/>
            <a:ext cx="8742119" cy="484381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F8831CD-2A5F-402C-94F2-7C5F269030A0}"/>
              </a:ext>
            </a:extLst>
          </p:cNvPr>
          <p:cNvSpPr/>
          <p:nvPr/>
        </p:nvSpPr>
        <p:spPr>
          <a:xfrm>
            <a:off x="5324168" y="1422826"/>
            <a:ext cx="3849329" cy="2677226"/>
          </a:xfrm>
          <a:prstGeom prst="rect">
            <a:avLst/>
          </a:prstGeom>
          <a:noFill/>
          <a:ln w="57150" cap="flat" cmpd="sng" algn="ctr">
            <a:solidFill>
              <a:srgbClr val="02020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32DA0E6F-232F-40B0-876F-F2E8F912F435}"/>
              </a:ext>
            </a:extLst>
          </p:cNvPr>
          <p:cNvSpPr/>
          <p:nvPr/>
        </p:nvSpPr>
        <p:spPr>
          <a:xfrm>
            <a:off x="456562" y="629466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case study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C79D6722-D430-4A14-984A-7D9190827B01}"/>
              </a:ext>
            </a:extLst>
          </p:cNvPr>
          <p:cNvGrpSpPr/>
          <p:nvPr/>
        </p:nvGrpSpPr>
        <p:grpSpPr>
          <a:xfrm>
            <a:off x="737765" y="1217386"/>
            <a:ext cx="2020751" cy="2770680"/>
            <a:chOff x="737765" y="1217386"/>
            <a:chExt cx="2020751" cy="2770680"/>
          </a:xfrm>
        </p:grpSpPr>
        <p:pic>
          <p:nvPicPr>
            <p:cNvPr id="5" name="Immagine 4" descr="Immagine che contiene testo, mappa&#10;&#10;Descrizione generata automaticamente">
              <a:extLst>
                <a:ext uri="{FF2B5EF4-FFF2-40B4-BE49-F238E27FC236}">
                  <a16:creationId xmlns:a16="http://schemas.microsoft.com/office/drawing/2014/main" id="{8A284D67-8E23-4EE3-B0C4-CDEA27E05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7765" y="1217386"/>
              <a:ext cx="2020751" cy="2770680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07D1F89D-D313-48CC-B7DB-3DB04EAB9DDF}"/>
                </a:ext>
              </a:extLst>
            </p:cNvPr>
            <p:cNvSpPr/>
            <p:nvPr/>
          </p:nvSpPr>
          <p:spPr>
            <a:xfrm>
              <a:off x="1412875" y="2225675"/>
              <a:ext cx="593725" cy="285296"/>
            </a:xfrm>
            <a:prstGeom prst="rect">
              <a:avLst/>
            </a:prstGeom>
            <a:noFill/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AD7AF52B-D075-4E87-93B7-A5FEC1F35964}"/>
                </a:ext>
              </a:extLst>
            </p:cNvPr>
            <p:cNvSpPr txBox="1"/>
            <p:nvPr/>
          </p:nvSpPr>
          <p:spPr>
            <a:xfrm>
              <a:off x="2150657" y="121738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Italy</a:t>
              </a:r>
            </a:p>
          </p:txBody>
        </p:sp>
      </p:grpSp>
      <p:pic>
        <p:nvPicPr>
          <p:cNvPr id="17" name="Immagine 1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B78FA3D2-7DE5-4392-A81E-DB0B8D9582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"/>
          <a:stretch/>
        </p:blipFill>
        <p:spPr>
          <a:xfrm>
            <a:off x="1298713" y="1166821"/>
            <a:ext cx="9330265" cy="567187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3C31DD-2607-409D-AABA-49256B942F3F}"/>
              </a:ext>
            </a:extLst>
          </p:cNvPr>
          <p:cNvSpPr txBox="1"/>
          <p:nvPr/>
        </p:nvSpPr>
        <p:spPr>
          <a:xfrm>
            <a:off x="1845857" y="6612261"/>
            <a:ext cx="2872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Pierantoni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et al. (2013), modified</a:t>
            </a:r>
          </a:p>
        </p:txBody>
      </p:sp>
      <p:pic>
        <p:nvPicPr>
          <p:cNvPr id="1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9141C9C-B8C1-45AC-B6EF-485B8404AC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16536" y="792452"/>
            <a:ext cx="609600" cy="6096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847C5D8-BE0C-4412-8E89-1FA610246C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pic>
        <p:nvPicPr>
          <p:cNvPr id="1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14C7E8C-44D3-4703-BF70-36287CDE681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89830" y="1764585"/>
            <a:ext cx="609600" cy="609600"/>
          </a:xfrm>
          <a:prstGeom prst="rect">
            <a:avLst/>
          </a:prstGeom>
        </p:spPr>
      </p:pic>
      <p:pic>
        <p:nvPicPr>
          <p:cNvPr id="14" name="Immagine 1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5F96332F-DCA2-47AB-AF40-13F1B6EB42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73161"/>
            <a:ext cx="1099930" cy="384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71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7"/>
    </mc:Choice>
    <mc:Fallback xmlns="">
      <p:transition spd="slow" advTm="21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4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9" grpId="0"/>
    </p:bldLst>
  </p:timing>
  <p:extLst>
    <p:ext uri="{E180D4A7-C9FB-4DFB-919C-405C955672EB}">
      <p14:showEvtLst xmlns:p14="http://schemas.microsoft.com/office/powerpoint/2010/main">
        <p14:playEvt time="1019" objId="11"/>
        <p14:stopEvt time="12377" objId="11"/>
        <p14:playEvt time="13030" objId="12"/>
        <p14:stopEvt time="21417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AAAE9EA-68BF-4CCB-9FE9-2590EBA5A6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172" y="663817"/>
            <a:ext cx="10851656" cy="605425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7DB885D-329F-4BA0-BDD9-069714D79816}"/>
              </a:ext>
            </a:extLst>
          </p:cNvPr>
          <p:cNvSpPr/>
          <p:nvPr/>
        </p:nvSpPr>
        <p:spPr>
          <a:xfrm>
            <a:off x="1232453" y="2888975"/>
            <a:ext cx="3472070" cy="3180522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3390D3C4-533F-4FAE-9C03-16C3101E22B1}"/>
              </a:ext>
            </a:extLst>
          </p:cNvPr>
          <p:cNvGrpSpPr/>
          <p:nvPr/>
        </p:nvGrpSpPr>
        <p:grpSpPr>
          <a:xfrm>
            <a:off x="1881809" y="628893"/>
            <a:ext cx="8122769" cy="6089183"/>
            <a:chOff x="1881809" y="628893"/>
            <a:chExt cx="8122769" cy="6089183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B92B5A37-281C-425A-99FB-5ABC72F8828F}"/>
                </a:ext>
              </a:extLst>
            </p:cNvPr>
            <p:cNvGrpSpPr/>
            <p:nvPr/>
          </p:nvGrpSpPr>
          <p:grpSpPr>
            <a:xfrm>
              <a:off x="1881809" y="628893"/>
              <a:ext cx="8122769" cy="6089183"/>
              <a:chOff x="1881809" y="628893"/>
              <a:chExt cx="8122769" cy="6089183"/>
            </a:xfrm>
          </p:grpSpPr>
          <p:pic>
            <p:nvPicPr>
              <p:cNvPr id="4" name="Immagine 3" descr="Immagine che contiene testo, mappa&#10;&#10;Descrizione generata automaticamente">
                <a:extLst>
                  <a:ext uri="{FF2B5EF4-FFF2-40B4-BE49-F238E27FC236}">
                    <a16:creationId xmlns:a16="http://schemas.microsoft.com/office/drawing/2014/main" id="{2FBD8617-DDC7-4A2F-9C5E-259D6E71D5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11675" t="47028" r="59760" b="14596"/>
              <a:stretch/>
            </p:blipFill>
            <p:spPr>
              <a:xfrm>
                <a:off x="1881809" y="628893"/>
                <a:ext cx="8122769" cy="6089183"/>
              </a:xfrm>
              <a:prstGeom prst="rect">
                <a:avLst/>
              </a:prstGeom>
              <a:ln w="12700">
                <a:solidFill>
                  <a:srgbClr val="000000"/>
                </a:solidFill>
              </a:ln>
            </p:spPr>
          </p:pic>
          <p:cxnSp>
            <p:nvCxnSpPr>
              <p:cNvPr id="6" name="Connettore diritto 5">
                <a:extLst>
                  <a:ext uri="{FF2B5EF4-FFF2-40B4-BE49-F238E27FC236}">
                    <a16:creationId xmlns:a16="http://schemas.microsoft.com/office/drawing/2014/main" id="{3CC24C5C-22D8-43F1-9958-1AB3796F78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70575" y="968186"/>
                <a:ext cx="1331577" cy="5559614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A401D53-1C64-4044-9F82-28A66DCF0B54}"/>
                  </a:ext>
                </a:extLst>
              </p:cNvPr>
              <p:cNvSpPr txBox="1"/>
              <p:nvPr/>
            </p:nvSpPr>
            <p:spPr>
              <a:xfrm rot="17040000">
                <a:off x="5724359" y="4804005"/>
                <a:ext cx="813701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 anchorCtr="1">
                <a:spAutoFit/>
              </a:bodyPr>
              <a:lstStyle/>
              <a:p>
                <a:r>
                  <a:rPr lang="en-GB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Section 2-2’</a:t>
                </a:r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26D319D-F62B-45DA-97BB-FE9F2697A758}"/>
                  </a:ext>
                </a:extLst>
              </p:cNvPr>
              <p:cNvSpPr txBox="1"/>
              <p:nvPr/>
            </p:nvSpPr>
            <p:spPr>
              <a:xfrm rot="960000">
                <a:off x="3474388" y="4144085"/>
                <a:ext cx="813701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 anchorCtr="1">
                <a:spAutoFit/>
              </a:bodyPr>
              <a:lstStyle/>
              <a:p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Section 3-3’</a:t>
                </a:r>
              </a:p>
            </p:txBody>
          </p:sp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DC504B8-20B9-416E-A153-5ED5558B8978}"/>
                  </a:ext>
                </a:extLst>
              </p:cNvPr>
              <p:cNvSpPr txBox="1"/>
              <p:nvPr/>
            </p:nvSpPr>
            <p:spPr>
              <a:xfrm rot="2100000">
                <a:off x="6337664" y="3147239"/>
                <a:ext cx="813701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ctr" anchorCtr="1">
                <a:spAutoFit/>
              </a:bodyPr>
              <a:lstStyle/>
              <a:p>
                <a:r>
                  <a:rPr lang="en-GB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Section 1-1’</a:t>
                </a:r>
              </a:p>
            </p:txBody>
          </p:sp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35AA329A-713E-4DD3-A4E6-1D71A5CB3842}"/>
                </a:ext>
              </a:extLst>
            </p:cNvPr>
            <p:cNvGrpSpPr/>
            <p:nvPr/>
          </p:nvGrpSpPr>
          <p:grpSpPr>
            <a:xfrm>
              <a:off x="9581409" y="799175"/>
              <a:ext cx="329129" cy="665935"/>
              <a:chOff x="9581409" y="799175"/>
              <a:chExt cx="329129" cy="665935"/>
            </a:xfrm>
          </p:grpSpPr>
          <p:sp>
            <p:nvSpPr>
              <p:cNvPr id="26" name="Freccia in giù 25">
                <a:extLst>
                  <a:ext uri="{FF2B5EF4-FFF2-40B4-BE49-F238E27FC236}">
                    <a16:creationId xmlns:a16="http://schemas.microsoft.com/office/drawing/2014/main" id="{EB2AF5C2-CCDD-4C12-AAAB-C12569ED80B3}"/>
                  </a:ext>
                </a:extLst>
              </p:cNvPr>
              <p:cNvSpPr/>
              <p:nvPr/>
            </p:nvSpPr>
            <p:spPr>
              <a:xfrm rot="10800000">
                <a:off x="9581409" y="799175"/>
                <a:ext cx="329129" cy="380536"/>
              </a:xfrm>
              <a:prstGeom prst="downArrow">
                <a:avLst>
                  <a:gd name="adj1" fmla="val 50000"/>
                  <a:gd name="adj2" fmla="val 54875"/>
                </a:avLst>
              </a:prstGeom>
              <a:scene3d>
                <a:camera prst="perspectiveRelaxedModerately"/>
                <a:lightRig rig="threePt" dir="t"/>
              </a:scene3d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0E02B89A-4D33-483A-87B6-7B2F95685888}"/>
                  </a:ext>
                </a:extLst>
              </p:cNvPr>
              <p:cNvSpPr txBox="1"/>
              <p:nvPr/>
            </p:nvSpPr>
            <p:spPr>
              <a:xfrm>
                <a:off x="9581409" y="1109841"/>
                <a:ext cx="329129" cy="355269"/>
              </a:xfrm>
              <a:prstGeom prst="rect">
                <a:avLst/>
              </a:prstGeom>
              <a:noFill/>
              <a:scene3d>
                <a:camera prst="perspectiveRelaxedModerately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N</a:t>
                </a:r>
              </a:p>
            </p:txBody>
          </p:sp>
        </p:grp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7ACA93A-4F22-4B0E-93BD-1610F3BE63F4}"/>
              </a:ext>
            </a:extLst>
          </p:cNvPr>
          <p:cNvGrpSpPr/>
          <p:nvPr/>
        </p:nvGrpSpPr>
        <p:grpSpPr>
          <a:xfrm>
            <a:off x="1881809" y="628893"/>
            <a:ext cx="6156828" cy="5310255"/>
            <a:chOff x="1881809" y="628893"/>
            <a:chExt cx="6156828" cy="5310255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4CA3336A-03CA-4F71-A368-C8C5C22A0006}"/>
                </a:ext>
              </a:extLst>
            </p:cNvPr>
            <p:cNvSpPr/>
            <p:nvPr/>
          </p:nvSpPr>
          <p:spPr>
            <a:xfrm>
              <a:off x="4544480" y="4050996"/>
              <a:ext cx="1073591" cy="1217943"/>
            </a:xfrm>
            <a:prstGeom prst="rect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48D326B5-BD76-4204-B9CD-3C202EC67DD5}"/>
                </a:ext>
              </a:extLst>
            </p:cNvPr>
            <p:cNvSpPr/>
            <p:nvPr/>
          </p:nvSpPr>
          <p:spPr>
            <a:xfrm>
              <a:off x="5509416" y="3805544"/>
              <a:ext cx="1363169" cy="2133604"/>
            </a:xfrm>
            <a:prstGeom prst="rect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B082004C-B5B3-47C5-A4F2-0A0749A088E7}"/>
                </a:ext>
              </a:extLst>
            </p:cNvPr>
            <p:cNvSpPr/>
            <p:nvPr/>
          </p:nvSpPr>
          <p:spPr>
            <a:xfrm>
              <a:off x="6023434" y="2815567"/>
              <a:ext cx="2015203" cy="1075016"/>
            </a:xfrm>
            <a:prstGeom prst="rect">
              <a:avLst/>
            </a:prstGeom>
            <a:noFill/>
            <a:ln w="38100">
              <a:solidFill>
                <a:srgbClr val="0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569E6D0C-2694-4BCE-903D-3D49DC206458}"/>
                </a:ext>
              </a:extLst>
            </p:cNvPr>
            <p:cNvSpPr txBox="1"/>
            <p:nvPr/>
          </p:nvSpPr>
          <p:spPr>
            <a:xfrm>
              <a:off x="5688210" y="3747993"/>
              <a:ext cx="2279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000000"/>
                  </a:solidFill>
                  <a:latin typeface="+mj-lt"/>
                  <a:cs typeface="Calibri Light" panose="020F0302020204030204" pitchFamily="34" charset="0"/>
                </a:rPr>
                <a:t>A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14BAE15-0DB6-43EF-B544-B2856BD7B462}"/>
                </a:ext>
              </a:extLst>
            </p:cNvPr>
            <p:cNvSpPr txBox="1"/>
            <p:nvPr/>
          </p:nvSpPr>
          <p:spPr>
            <a:xfrm>
              <a:off x="6091276" y="2726388"/>
              <a:ext cx="2279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000000"/>
                  </a:solidFill>
                  <a:latin typeface="+mj-lt"/>
                  <a:cs typeface="Calibri Light" panose="020F0302020204030204" pitchFamily="34" charset="0"/>
                </a:rPr>
                <a:t>B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0EA192F6-EF3A-4608-9B0A-F7B6D903DDFC}"/>
                </a:ext>
              </a:extLst>
            </p:cNvPr>
            <p:cNvSpPr txBox="1"/>
            <p:nvPr/>
          </p:nvSpPr>
          <p:spPr>
            <a:xfrm>
              <a:off x="4623537" y="3974808"/>
              <a:ext cx="2279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000000"/>
                  </a:solidFill>
                  <a:latin typeface="+mj-lt"/>
                  <a:cs typeface="Calibri Light" panose="020F0302020204030204" pitchFamily="34" charset="0"/>
                </a:rPr>
                <a:t>C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DD54B9EB-F23B-45E0-AAAA-F6609E5205F1}"/>
                </a:ext>
              </a:extLst>
            </p:cNvPr>
            <p:cNvSpPr txBox="1"/>
            <p:nvPr/>
          </p:nvSpPr>
          <p:spPr>
            <a:xfrm>
              <a:off x="1881809" y="628893"/>
              <a:ext cx="2289856" cy="23083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Specific sites of </a:t>
              </a:r>
            </a:p>
            <a:p>
              <a:r>
                <a:rPr lang="en-GB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study area:</a:t>
              </a:r>
            </a:p>
            <a:p>
              <a:endPara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 </a:t>
              </a:r>
              <a:r>
                <a:rPr lang="en-GB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Arquata del 	Tronto old town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 </a:t>
              </a:r>
              <a:r>
                <a:rPr lang="en-GB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Borgo hamlet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 </a:t>
              </a:r>
              <a:r>
                <a:rPr lang="en-GB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Middle age castle</a:t>
              </a:r>
              <a:endPara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92B354B-B90A-44F1-9BE9-384A68069B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51953" y="22773"/>
            <a:ext cx="609600" cy="609600"/>
          </a:xfrm>
          <a:prstGeom prst="rect">
            <a:avLst/>
          </a:prstGeom>
        </p:spPr>
      </p:pic>
      <p:pic>
        <p:nvPicPr>
          <p:cNvPr id="11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F76ABEA-3241-4222-8572-7C08DF3C966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373597" y="54217"/>
            <a:ext cx="609600" cy="609600"/>
          </a:xfrm>
          <a:prstGeom prst="rect">
            <a:avLst/>
          </a:prstGeom>
        </p:spPr>
      </p:pic>
      <p:pic>
        <p:nvPicPr>
          <p:cNvPr id="21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80A60A0-419F-4F24-B3A8-2346DC9671C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4915" y="692593"/>
            <a:ext cx="609600" cy="6096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8D52A9C9-30E4-44B1-BB54-93627FEDD1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pic>
        <p:nvPicPr>
          <p:cNvPr id="3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E1086DE-DC07-4BD6-9D87-10AD467D2165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396037" y="930086"/>
            <a:ext cx="609600" cy="609600"/>
          </a:xfrm>
          <a:prstGeom prst="rect">
            <a:avLst/>
          </a:prstGeom>
        </p:spPr>
      </p:pic>
      <p:pic>
        <p:nvPicPr>
          <p:cNvPr id="29" name="Immagine 28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8C89E1C-2C80-46BF-A8F5-15038DEB9A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73161"/>
            <a:ext cx="1099930" cy="384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545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17"/>
    </mc:Choice>
    <mc:Fallback xmlns="">
      <p:transition spd="slow" advTm="72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63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48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31" objId="5"/>
        <p14:playEvt time="17887" objId="11"/>
        <p14:stopEvt time="18974" objId="5"/>
        <p14:stopEvt time="30895" objId="11"/>
        <p14:playEvt time="32003" objId="21"/>
        <p14:playEvt time="49578" objId="22"/>
        <p14:stopEvt time="49715" objId="21"/>
        <p14:stopEvt time="72717" objId="2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EC3D9F8B-D3FA-4130-80F9-1727E8C22838}"/>
              </a:ext>
            </a:extLst>
          </p:cNvPr>
          <p:cNvSpPr/>
          <p:nvPr/>
        </p:nvSpPr>
        <p:spPr>
          <a:xfrm>
            <a:off x="6095999" y="609598"/>
            <a:ext cx="5566229" cy="61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7A73C560-C24C-4EB2-8D54-DD86AE76745A}"/>
              </a:ext>
            </a:extLst>
          </p:cNvPr>
          <p:cNvSpPr/>
          <p:nvPr/>
        </p:nvSpPr>
        <p:spPr>
          <a:xfrm>
            <a:off x="529770" y="609598"/>
            <a:ext cx="5566229" cy="61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E5EDC1D-7E4A-4217-8D2B-786E833FFDC3}"/>
              </a:ext>
            </a:extLst>
          </p:cNvPr>
          <p:cNvSpPr/>
          <p:nvPr/>
        </p:nvSpPr>
        <p:spPr>
          <a:xfrm>
            <a:off x="2252435" y="675205"/>
            <a:ext cx="2120899" cy="4807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LSR2D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8739C58-A78B-4943-8709-10FE5359F044}"/>
              </a:ext>
            </a:extLst>
          </p:cNvPr>
          <p:cNvSpPr/>
          <p:nvPr/>
        </p:nvSpPr>
        <p:spPr>
          <a:xfrm>
            <a:off x="6186713" y="692334"/>
            <a:ext cx="5384801" cy="45101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Geomodeller+SpecFEM3D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642A6C2F-216F-49CC-A011-67873D8F4D59}"/>
              </a:ext>
            </a:extLst>
          </p:cNvPr>
          <p:cNvCxnSpPr>
            <a:cxnSpLocks/>
          </p:cNvCxnSpPr>
          <p:nvPr/>
        </p:nvCxnSpPr>
        <p:spPr>
          <a:xfrm>
            <a:off x="6095999" y="1407358"/>
            <a:ext cx="0" cy="4824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17E9AB4-76D7-44D7-8502-084BB38A49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5110" y="387534"/>
            <a:ext cx="609600" cy="609600"/>
          </a:xfrm>
          <a:prstGeom prst="rect">
            <a:avLst/>
          </a:prstGeom>
        </p:spPr>
      </p:pic>
      <p:pic>
        <p:nvPicPr>
          <p:cNvPr id="12" name="Immagine 11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6DB46ACD-A909-4D31-ABB9-6F51B51ED4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6" y="1596583"/>
            <a:ext cx="5511027" cy="1519951"/>
          </a:xfrm>
          <a:prstGeom prst="rect">
            <a:avLst/>
          </a:prstGeom>
        </p:spPr>
      </p:pic>
      <p:pic>
        <p:nvPicPr>
          <p:cNvPr id="14" name="Immagine 13" descr="Immagine che contiene volando, aquilone, tavolo, piccolo&#10;&#10;Descrizione generata automaticamente">
            <a:extLst>
              <a:ext uri="{FF2B5EF4-FFF2-40B4-BE49-F238E27FC236}">
                <a16:creationId xmlns:a16="http://schemas.microsoft.com/office/drawing/2014/main" id="{37D7C92A-8BA6-4265-8340-2164A8536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43" y="1311995"/>
            <a:ext cx="5085522" cy="554600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A097AD6-C548-43AA-9680-7490EBDF30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468" y="3491519"/>
            <a:ext cx="4669941" cy="297510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23718BC-CB10-420B-BBA9-D9735CFAE6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AFB75C-581F-4D57-809E-C7964EE04219}"/>
              </a:ext>
            </a:extLst>
          </p:cNvPr>
          <p:cNvSpPr txBox="1"/>
          <p:nvPr/>
        </p:nvSpPr>
        <p:spPr>
          <a:xfrm>
            <a:off x="260542" y="1288473"/>
            <a:ext cx="75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SSW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FCA56AB-6638-4393-92B5-CA0164864009}"/>
              </a:ext>
            </a:extLst>
          </p:cNvPr>
          <p:cNvSpPr txBox="1"/>
          <p:nvPr/>
        </p:nvSpPr>
        <p:spPr>
          <a:xfrm>
            <a:off x="4473125" y="1272397"/>
            <a:ext cx="75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NNE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05E8C81-D379-4F1C-8DD0-F8709CF8FC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06740" y="3924547"/>
            <a:ext cx="365792" cy="646232"/>
          </a:xfrm>
          <a:prstGeom prst="rect">
            <a:avLst/>
          </a:prstGeom>
          <a:scene3d>
            <a:camera prst="isometricBottomDown"/>
            <a:lightRig rig="threePt" dir="t"/>
          </a:scene3d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4F5D622-3AA5-42A1-9635-0B47197E0A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4601" y="1503159"/>
            <a:ext cx="365792" cy="646232"/>
          </a:xfrm>
          <a:prstGeom prst="rect">
            <a:avLst/>
          </a:prstGeom>
          <a:scene3d>
            <a:camera prst="isometricOffAxis1Top">
              <a:rot lat="19200000" lon="19800000" rev="2400000"/>
            </a:camera>
            <a:lightRig rig="threePt" dir="t"/>
          </a:scene3d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E83BA66-A7E5-4597-A6CD-2FDB84BF34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3692" y="3429000"/>
            <a:ext cx="365792" cy="646232"/>
          </a:xfrm>
          <a:prstGeom prst="rect">
            <a:avLst/>
          </a:prstGeom>
          <a:scene3d>
            <a:camera prst="isometricOffAxis1Top">
              <a:rot lat="19200000" lon="19800000" rev="2400000"/>
            </a:camera>
            <a:lightRig rig="threePt" dir="t"/>
          </a:scene3d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FB3A21F-E17C-4577-89BB-F4FBCD3E8C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8500" y="5396604"/>
            <a:ext cx="365792" cy="646232"/>
          </a:xfrm>
          <a:prstGeom prst="rect">
            <a:avLst/>
          </a:prstGeom>
          <a:scene3d>
            <a:camera prst="perspectiveRelaxedModerately">
              <a:rot lat="18600000" lon="0" rev="0"/>
            </a:camera>
            <a:lightRig rig="threePt" dir="t"/>
          </a:scene3d>
        </p:spPr>
      </p:pic>
      <p:pic>
        <p:nvPicPr>
          <p:cNvPr id="18" name="Immagine 17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3D3908E4-F769-4A6C-A3AB-941B6F3EDB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73161"/>
            <a:ext cx="1099930" cy="384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1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51"/>
    </mc:Choice>
    <mc:Fallback xmlns="">
      <p:transition spd="slow" advTm="42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3" objId="9"/>
        <p14:stopEvt time="42151" objId="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04334018-2487-4ED5-93FA-E078627D8A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00"/>
          <a:stretch/>
        </p:blipFill>
        <p:spPr>
          <a:xfrm>
            <a:off x="790826" y="1657835"/>
            <a:ext cx="10610343" cy="377984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7C9C70C-C2E9-4D90-B020-4410E1BDF9B5}"/>
              </a:ext>
            </a:extLst>
          </p:cNvPr>
          <p:cNvSpPr txBox="1"/>
          <p:nvPr/>
        </p:nvSpPr>
        <p:spPr>
          <a:xfrm>
            <a:off x="6762431" y="1228097"/>
            <a:ext cx="3896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Model with surface Alteration Layer</a:t>
            </a:r>
            <a:endParaRPr lang="it-IT" sz="2000" dirty="0">
              <a:solidFill>
                <a:schemeClr val="accent4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BC376F-26A8-4D97-A7D0-1C0AEA9A93C9}"/>
              </a:ext>
            </a:extLst>
          </p:cNvPr>
          <p:cNvSpPr txBox="1"/>
          <p:nvPr/>
        </p:nvSpPr>
        <p:spPr>
          <a:xfrm>
            <a:off x="1719788" y="1228097"/>
            <a:ext cx="4192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Model with Geological Reconstruction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5AE7D961-132F-4FAD-AB75-1B9986D97492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models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0E73EE64-2AB4-4C0E-946C-7806F3118AF3}"/>
              </a:ext>
            </a:extLst>
          </p:cNvPr>
          <p:cNvGrpSpPr/>
          <p:nvPr/>
        </p:nvGrpSpPr>
        <p:grpSpPr>
          <a:xfrm>
            <a:off x="2788950" y="1652088"/>
            <a:ext cx="6872189" cy="527447"/>
            <a:chOff x="2902082" y="5764269"/>
            <a:chExt cx="6872189" cy="527447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308ED723-0916-4B6B-B457-14EE4C19C9BF}"/>
                </a:ext>
              </a:extLst>
            </p:cNvPr>
            <p:cNvSpPr txBox="1"/>
            <p:nvPr/>
          </p:nvSpPr>
          <p:spPr>
            <a:xfrm>
              <a:off x="8166138" y="5764269"/>
              <a:ext cx="16081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>
                  <a:solidFill>
                    <a:srgbClr val="000000"/>
                  </a:solidFill>
                </a:rPr>
                <a:t>AL model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9C91DDE-3669-4A48-9776-2CE57F291F4D}"/>
                </a:ext>
              </a:extLst>
            </p:cNvPr>
            <p:cNvSpPr txBox="1"/>
            <p:nvPr/>
          </p:nvSpPr>
          <p:spPr>
            <a:xfrm>
              <a:off x="2902082" y="5768496"/>
              <a:ext cx="16754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>
                  <a:solidFill>
                    <a:srgbClr val="000000"/>
                  </a:solidFill>
                </a:rPr>
                <a:t>GR model</a:t>
              </a:r>
            </a:p>
          </p:txBody>
        </p:sp>
      </p:grp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1AA53DC8-CF48-46A2-8660-8A8FD2C62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988004"/>
              </p:ext>
            </p:extLst>
          </p:nvPr>
        </p:nvGraphicFramePr>
        <p:xfrm>
          <a:off x="2999998" y="5411366"/>
          <a:ext cx="6192000" cy="1368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052000">
                  <a:extLst>
                    <a:ext uri="{9D8B030D-6E8A-4147-A177-3AD203B41FA5}">
                      <a16:colId xmlns:a16="http://schemas.microsoft.com/office/drawing/2014/main" val="850416970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906119755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34044436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478783389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475256082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22276645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Layers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Vs (m/s)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Vp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(m/s)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ρ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(kg/m</a:t>
                      </a:r>
                      <a:r>
                        <a:rPr lang="it-IT" sz="14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it-IT" sz="1400" b="1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it-IT" sz="1400" b="1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94355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Alluvial</a:t>
                      </a: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deposits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5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5AC"/>
                    </a:solidFill>
                  </a:tcPr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5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5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021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5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021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750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Alteration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8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8D3"/>
                    </a:solidFill>
                  </a:tcPr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8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021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8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021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93408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Pelitic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association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30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304"/>
                    </a:solidFill>
                  </a:tcPr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30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3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021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30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021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3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6783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Arenaceous</a:t>
                      </a: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400" b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association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0000"/>
                    </a:solidFill>
                  </a:tcPr>
                </a:tc>
                <a:tc>
                  <a:txBody>
                    <a:bodyPr/>
                    <a:lstStyle/>
                    <a:p>
                      <a:pPr indent="-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021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450215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it-IT" sz="14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269052"/>
                  </a:ext>
                </a:extLst>
              </a:tr>
            </a:tbl>
          </a:graphicData>
        </a:graphic>
      </p:graphicFrame>
      <p:pic>
        <p:nvPicPr>
          <p:cNvPr id="11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907AD47-8E08-4AFD-882B-D92F206ECF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9630" y="1596671"/>
            <a:ext cx="609600" cy="609600"/>
          </a:xfrm>
          <a:prstGeom prst="rect">
            <a:avLst/>
          </a:prstGeom>
        </p:spPr>
      </p:pic>
      <p:pic>
        <p:nvPicPr>
          <p:cNvPr id="1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E0DF0FB-6C8A-4FA8-B886-1CE1EA5678E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28251" y="1536541"/>
            <a:ext cx="609600" cy="6096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F14C5F4-9DF9-490E-BBD2-92F539DFDB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574CDA5-4F8A-40C2-BAA1-EE9C8710A4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249379">
            <a:off x="4554659" y="2216512"/>
            <a:ext cx="359695" cy="646232"/>
          </a:xfrm>
          <a:prstGeom prst="rect">
            <a:avLst/>
          </a:prstGeom>
          <a:scene3d>
            <a:camera prst="isometricTopUp">
              <a:rot lat="18600000" lon="20400000" rev="3600000"/>
            </a:camera>
            <a:lightRig rig="threePt" dir="t"/>
          </a:scene3d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B1259D6-B414-45B1-A7CA-535A681BB6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249379">
            <a:off x="9770316" y="2110297"/>
            <a:ext cx="359695" cy="646232"/>
          </a:xfrm>
          <a:prstGeom prst="rect">
            <a:avLst/>
          </a:prstGeom>
          <a:scene3d>
            <a:camera prst="isometricTopUp">
              <a:rot lat="18600000" lon="20400000" rev="3600000"/>
            </a:camera>
            <a:lightRig rig="threePt" dir="t"/>
          </a:scene3d>
        </p:spPr>
      </p:pic>
      <p:pic>
        <p:nvPicPr>
          <p:cNvPr id="15" name="Immagine 14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0C05BD04-7524-466E-BE93-522AA642FD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73161"/>
            <a:ext cx="1099930" cy="384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96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26"/>
    </mc:Choice>
    <mc:Fallback xmlns="">
      <p:transition spd="slow" advTm="3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69" objId="11"/>
        <p14:playEvt time="26638" objId="12"/>
        <p14:stopEvt time="27993" objId="11"/>
        <p14:stopEvt time="34626" objId="1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247F1EDF-4C83-4F8E-84E6-7B114CAD5571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</a:t>
            </a:r>
          </a:p>
        </p:txBody>
      </p:sp>
      <p:sp>
        <p:nvSpPr>
          <p:cNvPr id="42" name="Rettangolo con angoli arrotondati 41">
            <a:extLst>
              <a:ext uri="{FF2B5EF4-FFF2-40B4-BE49-F238E27FC236}">
                <a16:creationId xmlns:a16="http://schemas.microsoft.com/office/drawing/2014/main" id="{ACEA241C-E51D-4E46-92F8-C4F06F5AEB7A}"/>
              </a:ext>
            </a:extLst>
          </p:cNvPr>
          <p:cNvSpPr/>
          <p:nvPr/>
        </p:nvSpPr>
        <p:spPr>
          <a:xfrm>
            <a:off x="2936477" y="1135875"/>
            <a:ext cx="6319043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Topographic effects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7F15252-53B8-4BBC-96A4-183A83E687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23204" y="1135875"/>
            <a:ext cx="609600" cy="6096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F98C3D9-7606-414D-B3B5-9757EBBD4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768" y="1745475"/>
            <a:ext cx="6218459" cy="5371042"/>
          </a:xfrm>
          <a:prstGeom prst="rect">
            <a:avLst/>
          </a:prstGeom>
        </p:spPr>
      </p:pic>
      <p:sp>
        <p:nvSpPr>
          <p:cNvPr id="24" name="Freccia in giù 23">
            <a:extLst>
              <a:ext uri="{FF2B5EF4-FFF2-40B4-BE49-F238E27FC236}">
                <a16:creationId xmlns:a16="http://schemas.microsoft.com/office/drawing/2014/main" id="{996777BF-3F0C-42C0-96F2-5E773E83C045}"/>
              </a:ext>
            </a:extLst>
          </p:cNvPr>
          <p:cNvSpPr/>
          <p:nvPr/>
        </p:nvSpPr>
        <p:spPr>
          <a:xfrm rot="10800000">
            <a:off x="2871123" y="2211568"/>
            <a:ext cx="329129" cy="380536"/>
          </a:xfrm>
          <a:prstGeom prst="downArrow">
            <a:avLst>
              <a:gd name="adj1" fmla="val 50000"/>
              <a:gd name="adj2" fmla="val 54875"/>
            </a:avLst>
          </a:prstGeom>
          <a:scene3d>
            <a:camera prst="perspectiveRelaxedModerately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738E8C7-2108-4845-BB16-0BE169F220BE}"/>
              </a:ext>
            </a:extLst>
          </p:cNvPr>
          <p:cNvSpPr txBox="1"/>
          <p:nvPr/>
        </p:nvSpPr>
        <p:spPr>
          <a:xfrm>
            <a:off x="2871123" y="2522234"/>
            <a:ext cx="329129" cy="355269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dirty="0"/>
              <a:t>N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BFE54283-5AD4-4917-B124-ADC656774BCC}"/>
              </a:ext>
            </a:extLst>
          </p:cNvPr>
          <p:cNvGrpSpPr/>
          <p:nvPr/>
        </p:nvGrpSpPr>
        <p:grpSpPr>
          <a:xfrm>
            <a:off x="2024866" y="5894867"/>
            <a:ext cx="1408194" cy="548287"/>
            <a:chOff x="11900324" y="2450942"/>
            <a:chExt cx="2254305" cy="579122"/>
          </a:xfrm>
        </p:grpSpPr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E10C7F52-014D-4C14-A13C-01DA5F4EDDFD}"/>
                </a:ext>
              </a:extLst>
            </p:cNvPr>
            <p:cNvGrpSpPr/>
            <p:nvPr/>
          </p:nvGrpSpPr>
          <p:grpSpPr>
            <a:xfrm>
              <a:off x="12045670" y="2768327"/>
              <a:ext cx="1728376" cy="261737"/>
              <a:chOff x="12045670" y="2768327"/>
              <a:chExt cx="1728376" cy="261737"/>
            </a:xfrm>
          </p:grpSpPr>
          <p:cxnSp>
            <p:nvCxnSpPr>
              <p:cNvPr id="31" name="Connettore diritto 30">
                <a:extLst>
                  <a:ext uri="{FF2B5EF4-FFF2-40B4-BE49-F238E27FC236}">
                    <a16:creationId xmlns:a16="http://schemas.microsoft.com/office/drawing/2014/main" id="{4F40A9E1-6BEB-4591-8942-FA587443B0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5670" y="2906230"/>
                <a:ext cx="172278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Connettore diritto 31">
                <a:extLst>
                  <a:ext uri="{FF2B5EF4-FFF2-40B4-BE49-F238E27FC236}">
                    <a16:creationId xmlns:a16="http://schemas.microsoft.com/office/drawing/2014/main" id="{57B7BED5-A506-409E-ACBA-4E47CB752A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5672" y="2768334"/>
                <a:ext cx="0" cy="26173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Connettore diritto 32">
                <a:extLst>
                  <a:ext uri="{FF2B5EF4-FFF2-40B4-BE49-F238E27FC236}">
                    <a16:creationId xmlns:a16="http://schemas.microsoft.com/office/drawing/2014/main" id="{15E7DC5D-2FE1-44C4-B69B-00EECFAEB4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74046" y="2768327"/>
                <a:ext cx="0" cy="26173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464A9106-6205-4749-9173-D7CA1D3A89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14836" y="2815961"/>
                <a:ext cx="0" cy="1800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B2B4221A-B966-45B0-9240-CC208B2E27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76689" y="2851368"/>
                <a:ext cx="0" cy="1080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Connettore diritto 35">
                <a:extLst>
                  <a:ext uri="{FF2B5EF4-FFF2-40B4-BE49-F238E27FC236}">
                    <a16:creationId xmlns:a16="http://schemas.microsoft.com/office/drawing/2014/main" id="{93FB8946-9183-464E-82AC-5FD4E5CBD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48221" y="2852233"/>
                <a:ext cx="0" cy="10800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47CD6ABF-2F48-4948-8324-3E7DFF7B8B0C}"/>
                </a:ext>
              </a:extLst>
            </p:cNvPr>
            <p:cNvSpPr txBox="1"/>
            <p:nvPr/>
          </p:nvSpPr>
          <p:spPr>
            <a:xfrm>
              <a:off x="11900324" y="2450942"/>
              <a:ext cx="2254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0         500m</a:t>
              </a:r>
            </a:p>
          </p:txBody>
        </p:sp>
      </p:grpSp>
      <p:pic>
        <p:nvPicPr>
          <p:cNvPr id="17" name="Immagine 16">
            <a:extLst>
              <a:ext uri="{FF2B5EF4-FFF2-40B4-BE49-F238E27FC236}">
                <a16:creationId xmlns:a16="http://schemas.microsoft.com/office/drawing/2014/main" id="{092AE126-5024-418B-81D3-23902BAD53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pic>
        <p:nvPicPr>
          <p:cNvPr id="18" name="Immagine 17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FD56C6D4-5581-436B-90B1-280F441D3B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73161"/>
            <a:ext cx="1099930" cy="384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157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57"/>
    </mc:Choice>
    <mc:Fallback xmlns="">
      <p:transition spd="slow" advTm="28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92" objId="2"/>
        <p14:stopEvt time="28257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247F1EDF-4C83-4F8E-84E6-7B114CAD5571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</a:t>
            </a:r>
          </a:p>
        </p:txBody>
      </p:sp>
      <p:sp>
        <p:nvSpPr>
          <p:cNvPr id="42" name="Rettangolo con angoli arrotondati 41">
            <a:extLst>
              <a:ext uri="{FF2B5EF4-FFF2-40B4-BE49-F238E27FC236}">
                <a16:creationId xmlns:a16="http://schemas.microsoft.com/office/drawing/2014/main" id="{ACEA241C-E51D-4E46-92F8-C4F06F5AEB7A}"/>
              </a:ext>
            </a:extLst>
          </p:cNvPr>
          <p:cNvSpPr/>
          <p:nvPr/>
        </p:nvSpPr>
        <p:spPr>
          <a:xfrm>
            <a:off x="2936477" y="1135875"/>
            <a:ext cx="6319043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Topographic effects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D333A63-BBCF-45A3-919F-24F88DE21E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39965" y="1063629"/>
            <a:ext cx="609600" cy="6096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0EAB589-72C0-4666-B8F6-70DE3D9273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62"/>
          <a:stretch/>
        </p:blipFill>
        <p:spPr>
          <a:xfrm>
            <a:off x="1" y="1791785"/>
            <a:ext cx="11105322" cy="50662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36071FB-679E-469B-A79E-2522B8E3B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03E4BB68-48A7-4EF7-AE89-304D725BE3C9}"/>
              </a:ext>
            </a:extLst>
          </p:cNvPr>
          <p:cNvGrpSpPr/>
          <p:nvPr/>
        </p:nvGrpSpPr>
        <p:grpSpPr>
          <a:xfrm>
            <a:off x="10133074" y="1915773"/>
            <a:ext cx="329129" cy="679998"/>
            <a:chOff x="10350035" y="1596583"/>
            <a:chExt cx="329129" cy="679998"/>
          </a:xfrm>
          <a:solidFill>
            <a:srgbClr val="000000"/>
          </a:solidFill>
        </p:grpSpPr>
        <p:sp>
          <p:nvSpPr>
            <p:cNvPr id="9" name="Freccia in giù 8">
              <a:extLst>
                <a:ext uri="{FF2B5EF4-FFF2-40B4-BE49-F238E27FC236}">
                  <a16:creationId xmlns:a16="http://schemas.microsoft.com/office/drawing/2014/main" id="{05FC491E-8B12-4421-9695-0C17DB1C17C0}"/>
                </a:ext>
              </a:extLst>
            </p:cNvPr>
            <p:cNvSpPr/>
            <p:nvPr/>
          </p:nvSpPr>
          <p:spPr>
            <a:xfrm rot="10800000">
              <a:off x="10350035" y="1596583"/>
              <a:ext cx="329129" cy="380536"/>
            </a:xfrm>
            <a:prstGeom prst="downArrow">
              <a:avLst>
                <a:gd name="adj1" fmla="val 50000"/>
                <a:gd name="adj2" fmla="val 54875"/>
              </a:avLst>
            </a:prstGeom>
            <a:solidFill>
              <a:srgbClr val="000000"/>
            </a:solidFill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2C5F406-1131-4561-9F48-4EBC9008661F}"/>
                </a:ext>
              </a:extLst>
            </p:cNvPr>
            <p:cNvSpPr txBox="1"/>
            <p:nvPr/>
          </p:nvSpPr>
          <p:spPr>
            <a:xfrm>
              <a:off x="10350035" y="1907249"/>
              <a:ext cx="329129" cy="369332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0000"/>
                  </a:solidFill>
                </a:rPr>
                <a:t>N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8D3EE4F4-6BEC-4224-BA20-D027B505B3DB}"/>
              </a:ext>
            </a:extLst>
          </p:cNvPr>
          <p:cNvGrpSpPr/>
          <p:nvPr/>
        </p:nvGrpSpPr>
        <p:grpSpPr>
          <a:xfrm>
            <a:off x="6196074" y="1915773"/>
            <a:ext cx="329129" cy="679998"/>
            <a:chOff x="10350035" y="1596583"/>
            <a:chExt cx="329129" cy="679998"/>
          </a:xfrm>
          <a:solidFill>
            <a:srgbClr val="000000"/>
          </a:solidFill>
        </p:grpSpPr>
        <p:sp>
          <p:nvSpPr>
            <p:cNvPr id="12" name="Freccia in giù 11">
              <a:extLst>
                <a:ext uri="{FF2B5EF4-FFF2-40B4-BE49-F238E27FC236}">
                  <a16:creationId xmlns:a16="http://schemas.microsoft.com/office/drawing/2014/main" id="{456FDD21-CED7-411A-95D6-06ECEAAA37FA}"/>
                </a:ext>
              </a:extLst>
            </p:cNvPr>
            <p:cNvSpPr/>
            <p:nvPr/>
          </p:nvSpPr>
          <p:spPr>
            <a:xfrm rot="10800000">
              <a:off x="10350035" y="1596583"/>
              <a:ext cx="329129" cy="380536"/>
            </a:xfrm>
            <a:prstGeom prst="downArrow">
              <a:avLst>
                <a:gd name="adj1" fmla="val 50000"/>
                <a:gd name="adj2" fmla="val 54875"/>
              </a:avLst>
            </a:prstGeom>
            <a:solidFill>
              <a:srgbClr val="000000"/>
            </a:solidFill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88A689F6-C83E-4B62-A2C6-9420A63B6B83}"/>
                </a:ext>
              </a:extLst>
            </p:cNvPr>
            <p:cNvSpPr txBox="1"/>
            <p:nvPr/>
          </p:nvSpPr>
          <p:spPr>
            <a:xfrm>
              <a:off x="10350035" y="1907249"/>
              <a:ext cx="329129" cy="369332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0000"/>
                  </a:solidFill>
                </a:rPr>
                <a:t>N</a:t>
              </a:r>
            </a:p>
          </p:txBody>
        </p:sp>
      </p:grpSp>
      <p:pic>
        <p:nvPicPr>
          <p:cNvPr id="14" name="Immagine 1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3B5C516A-8EBE-4033-9656-23BE2992E8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73161"/>
            <a:ext cx="1099930" cy="384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72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30"/>
    </mc:Choice>
    <mc:Fallback xmlns="">
      <p:transition spd="slow" advTm="3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08" objId="4"/>
        <p14:stopEvt time="39606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80E5A5-B7B5-48CF-A484-8C2BB3B8D4D0}"/>
              </a:ext>
            </a:extLst>
          </p:cNvPr>
          <p:cNvSpPr txBox="1"/>
          <p:nvPr/>
        </p:nvSpPr>
        <p:spPr>
          <a:xfrm>
            <a:off x="929662" y="4824593"/>
            <a:ext cx="3773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3D analysis confirms the effect of alluvial valley amplification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39EB53B6-CAA8-4701-9A56-D3943B5B39B8}"/>
              </a:ext>
            </a:extLst>
          </p:cNvPr>
          <p:cNvSpPr/>
          <p:nvPr/>
        </p:nvSpPr>
        <p:spPr>
          <a:xfrm>
            <a:off x="488156" y="628351"/>
            <a:ext cx="11215687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and discussions</a:t>
            </a: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BBA2F966-577E-42D1-A1F1-840FA22D14EB}"/>
              </a:ext>
            </a:extLst>
          </p:cNvPr>
          <p:cNvSpPr/>
          <p:nvPr/>
        </p:nvSpPr>
        <p:spPr>
          <a:xfrm>
            <a:off x="2936477" y="1135875"/>
            <a:ext cx="6319043" cy="537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B (Borgo)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B60FA312-2EC9-46EA-B37B-ADBC83E7283F}"/>
              </a:ext>
            </a:extLst>
          </p:cNvPr>
          <p:cNvGrpSpPr/>
          <p:nvPr/>
        </p:nvGrpSpPr>
        <p:grpSpPr>
          <a:xfrm>
            <a:off x="248137" y="1685729"/>
            <a:ext cx="5537599" cy="2820081"/>
            <a:chOff x="413237" y="1685729"/>
            <a:chExt cx="5537599" cy="2820081"/>
          </a:xfrm>
        </p:grpSpPr>
        <p:pic>
          <p:nvPicPr>
            <p:cNvPr id="16" name="image1.png">
              <a:extLst>
                <a:ext uri="{FF2B5EF4-FFF2-40B4-BE49-F238E27FC236}">
                  <a16:creationId xmlns:a16="http://schemas.microsoft.com/office/drawing/2014/main" id="{17810301-19DC-481E-8969-CB3131A27606}"/>
                </a:ext>
              </a:extLst>
            </p:cNvPr>
            <p:cNvPicPr/>
            <p:nvPr/>
          </p:nvPicPr>
          <p:blipFill rotWithShape="1">
            <a:blip r:embed="rId7"/>
            <a:srcRect l="1396" t="3514" r="24836" b="3453"/>
            <a:stretch/>
          </p:blipFill>
          <p:spPr>
            <a:xfrm>
              <a:off x="413237" y="1685729"/>
              <a:ext cx="5537599" cy="2820081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078F19A2-7728-4612-AB71-5F081ED976DC}"/>
                </a:ext>
              </a:extLst>
            </p:cNvPr>
            <p:cNvSpPr txBox="1"/>
            <p:nvPr/>
          </p:nvSpPr>
          <p:spPr>
            <a:xfrm>
              <a:off x="2895707" y="1727774"/>
              <a:ext cx="738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dirty="0">
                  <a:latin typeface="Arial" panose="020B0604020202020204" pitchFamily="34" charset="0"/>
                  <a:cs typeface="Arial" panose="020B0604020202020204" pitchFamily="34" charset="0"/>
                </a:rPr>
                <a:t>2D</a:t>
              </a:r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CA1559E5-FD82-4504-BB74-D06B276365EC}"/>
                </a:ext>
              </a:extLst>
            </p:cNvPr>
            <p:cNvSpPr txBox="1"/>
            <p:nvPr/>
          </p:nvSpPr>
          <p:spPr>
            <a:xfrm>
              <a:off x="3611298" y="1742001"/>
              <a:ext cx="2297338" cy="553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/>
                <a:t>	</a:t>
              </a:r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2D </a:t>
              </a:r>
              <a:r>
                <a:rPr lang="it-IT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numerical</a:t>
              </a:r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data</a:t>
              </a:r>
            </a:p>
            <a:p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it-IT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Mean</a:t>
              </a:r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in site B</a:t>
              </a:r>
            </a:p>
          </p:txBody>
        </p: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9241B584-98D5-40F4-856A-1898277CB21B}"/>
                </a:ext>
              </a:extLst>
            </p:cNvPr>
            <p:cNvCxnSpPr/>
            <p:nvPr/>
          </p:nvCxnSpPr>
          <p:spPr>
            <a:xfrm>
              <a:off x="3760836" y="1974756"/>
              <a:ext cx="280219" cy="0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CEB2728F-396F-4551-B24E-FAEA90FACA34}"/>
                </a:ext>
              </a:extLst>
            </p:cNvPr>
            <p:cNvCxnSpPr/>
            <p:nvPr/>
          </p:nvCxnSpPr>
          <p:spPr>
            <a:xfrm>
              <a:off x="3760836" y="2143303"/>
              <a:ext cx="280219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438C82EE-53F5-4660-ABA9-921DB1D018AB}"/>
                </a:ext>
              </a:extLst>
            </p:cNvPr>
            <p:cNvSpPr txBox="1"/>
            <p:nvPr/>
          </p:nvSpPr>
          <p:spPr>
            <a:xfrm rot="16200000">
              <a:off x="41561" y="2624584"/>
              <a:ext cx="120097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Amplification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AA62E6D6-26B8-45C5-9BE7-37493E962E68}"/>
                </a:ext>
              </a:extLst>
            </p:cNvPr>
            <p:cNvSpPr txBox="1"/>
            <p:nvPr/>
          </p:nvSpPr>
          <p:spPr>
            <a:xfrm>
              <a:off x="2913072" y="4133894"/>
              <a:ext cx="241159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Period (s)</a:t>
              </a:r>
            </a:p>
          </p:txBody>
        </p:sp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85C31DDE-5E0C-4AE5-ABF5-2EBB7D837E74}"/>
                </a:ext>
              </a:extLst>
            </p:cNvPr>
            <p:cNvCxnSpPr/>
            <p:nvPr/>
          </p:nvCxnSpPr>
          <p:spPr>
            <a:xfrm flipV="1">
              <a:off x="5944286" y="1763544"/>
              <a:ext cx="0" cy="2078644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5BF582A4-0A57-420A-AB75-B918FCF117FC}"/>
              </a:ext>
            </a:extLst>
          </p:cNvPr>
          <p:cNvGrpSpPr/>
          <p:nvPr/>
        </p:nvGrpSpPr>
        <p:grpSpPr>
          <a:xfrm>
            <a:off x="5417535" y="3948113"/>
            <a:ext cx="6735134" cy="2998786"/>
            <a:chOff x="5417535" y="3948113"/>
            <a:chExt cx="6735134" cy="2998786"/>
          </a:xfrm>
        </p:grpSpPr>
        <p:pic>
          <p:nvPicPr>
            <p:cNvPr id="17" name="image2.jpg" descr="Immagine che contiene mappa, testo&#10;&#10;Descrizione generata con affidabilità molto elevata">
              <a:extLst>
                <a:ext uri="{FF2B5EF4-FFF2-40B4-BE49-F238E27FC236}">
                  <a16:creationId xmlns:a16="http://schemas.microsoft.com/office/drawing/2014/main" id="{F626EF43-0143-46DD-A9B6-428D6C2D04A2}"/>
                </a:ext>
              </a:extLst>
            </p:cNvPr>
            <p:cNvPicPr/>
            <p:nvPr/>
          </p:nvPicPr>
          <p:blipFill rotWithShape="1">
            <a:blip r:embed="rId8"/>
            <a:srcRect l="7212" t="16033" r="4783" b="15452"/>
            <a:stretch/>
          </p:blipFill>
          <p:spPr>
            <a:xfrm>
              <a:off x="5450361" y="3996003"/>
              <a:ext cx="6702308" cy="2933919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98D638A9-8508-4424-80AE-28AC070E5B8C}"/>
                </a:ext>
              </a:extLst>
            </p:cNvPr>
            <p:cNvSpPr txBox="1"/>
            <p:nvPr/>
          </p:nvSpPr>
          <p:spPr>
            <a:xfrm>
              <a:off x="8399548" y="3992525"/>
              <a:ext cx="3581918" cy="745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dirty="0"/>
                <a:t>				</a:t>
              </a:r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GIT </a:t>
              </a:r>
              <a:r>
                <a:rPr lang="it-IT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experimental</a:t>
              </a:r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data</a:t>
              </a:r>
            </a:p>
            <a:p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			3D </a:t>
              </a:r>
              <a:r>
                <a:rPr lang="it-IT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numerical</a:t>
              </a:r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data</a:t>
              </a:r>
            </a:p>
            <a:p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				</a:t>
              </a:r>
              <a:r>
                <a:rPr lang="it-IT" sz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Mean</a:t>
              </a:r>
              <a:r>
                <a:rPr lang="it-IT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in site B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912356FA-AE33-4B1D-B614-49CB75635641}"/>
                </a:ext>
              </a:extLst>
            </p:cNvPr>
            <p:cNvSpPr txBox="1"/>
            <p:nvPr/>
          </p:nvSpPr>
          <p:spPr>
            <a:xfrm>
              <a:off x="8853940" y="4161366"/>
              <a:ext cx="79965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dirty="0">
                  <a:latin typeface="Arial" panose="020B0604020202020204" pitchFamily="34" charset="0"/>
                  <a:cs typeface="Arial" panose="020B0604020202020204" pitchFamily="34" charset="0"/>
                </a:rPr>
                <a:t>3D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6DBE228D-AC97-41D0-BB85-1136BF3D0DA2}"/>
                </a:ext>
              </a:extLst>
            </p:cNvPr>
            <p:cNvSpPr txBox="1"/>
            <p:nvPr/>
          </p:nvSpPr>
          <p:spPr>
            <a:xfrm>
              <a:off x="8399548" y="6639122"/>
              <a:ext cx="241159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Period (s)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FE64A40A-45A7-4233-AC2E-D3EF4D7DA3DC}"/>
                </a:ext>
              </a:extLst>
            </p:cNvPr>
            <p:cNvSpPr txBox="1"/>
            <p:nvPr/>
          </p:nvSpPr>
          <p:spPr>
            <a:xfrm rot="16200000">
              <a:off x="4486170" y="4990506"/>
              <a:ext cx="21705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          Amplification</a:t>
              </a:r>
            </a:p>
          </p:txBody>
        </p:sp>
        <p:cxnSp>
          <p:nvCxnSpPr>
            <p:cNvPr id="28" name="Connettore diritto 27">
              <a:extLst>
                <a:ext uri="{FF2B5EF4-FFF2-40B4-BE49-F238E27FC236}">
                  <a16:creationId xmlns:a16="http://schemas.microsoft.com/office/drawing/2014/main" id="{34D6FE85-9875-4560-992D-CB4512E0087F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8980997" y="932525"/>
              <a:ext cx="0" cy="612000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322AC96C-0027-4D86-9042-A07ADAA559D6}"/>
                </a:ext>
              </a:extLst>
            </p:cNvPr>
            <p:cNvSpPr/>
            <p:nvPr/>
          </p:nvSpPr>
          <p:spPr>
            <a:xfrm>
              <a:off x="5743536" y="3948113"/>
              <a:ext cx="97670" cy="290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Connettore diritto 30">
              <a:extLst>
                <a:ext uri="{FF2B5EF4-FFF2-40B4-BE49-F238E27FC236}">
                  <a16:creationId xmlns:a16="http://schemas.microsoft.com/office/drawing/2014/main" id="{87353218-9FA7-4686-800C-B2641B8ADAA1}"/>
                </a:ext>
              </a:extLst>
            </p:cNvPr>
            <p:cNvCxnSpPr/>
            <p:nvPr/>
          </p:nvCxnSpPr>
          <p:spPr>
            <a:xfrm>
              <a:off x="9910288" y="4613867"/>
              <a:ext cx="28021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diritto 31">
              <a:extLst>
                <a:ext uri="{FF2B5EF4-FFF2-40B4-BE49-F238E27FC236}">
                  <a16:creationId xmlns:a16="http://schemas.microsoft.com/office/drawing/2014/main" id="{9E560A53-59AB-4D60-AFE6-CED74A97B10D}"/>
                </a:ext>
              </a:extLst>
            </p:cNvPr>
            <p:cNvCxnSpPr/>
            <p:nvPr/>
          </p:nvCxnSpPr>
          <p:spPr>
            <a:xfrm>
              <a:off x="9910288" y="4393665"/>
              <a:ext cx="280219" cy="0"/>
            </a:xfrm>
            <a:prstGeom prst="line">
              <a:avLst/>
            </a:prstGeom>
            <a:ln w="190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C7CE7A89-FBB1-4F74-A9DE-78F12691D34E}"/>
                </a:ext>
              </a:extLst>
            </p:cNvPr>
            <p:cNvCxnSpPr/>
            <p:nvPr/>
          </p:nvCxnSpPr>
          <p:spPr>
            <a:xfrm>
              <a:off x="9910287" y="4204292"/>
              <a:ext cx="280219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96C83EC9-DE65-4387-8B34-A481BB4B2028}"/>
                </a:ext>
              </a:extLst>
            </p:cNvPr>
            <p:cNvSpPr/>
            <p:nvPr/>
          </p:nvSpPr>
          <p:spPr>
            <a:xfrm>
              <a:off x="9838423" y="4054287"/>
              <a:ext cx="1930790" cy="683366"/>
            </a:xfrm>
            <a:prstGeom prst="rect">
              <a:avLst/>
            </a:prstGeom>
            <a:no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7EFCD3C3-B7FB-41E5-A89E-C1F7E7A827CF}"/>
              </a:ext>
            </a:extLst>
          </p:cNvPr>
          <p:cNvGrpSpPr/>
          <p:nvPr/>
        </p:nvGrpSpPr>
        <p:grpSpPr>
          <a:xfrm>
            <a:off x="5868086" y="1745176"/>
            <a:ext cx="6233642" cy="2249412"/>
            <a:chOff x="5868086" y="1745176"/>
            <a:chExt cx="6233642" cy="2249412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F4783DCB-64B8-418A-BFA8-FC5E873DC902}"/>
                </a:ext>
              </a:extLst>
            </p:cNvPr>
            <p:cNvGrpSpPr/>
            <p:nvPr/>
          </p:nvGrpSpPr>
          <p:grpSpPr>
            <a:xfrm>
              <a:off x="5868086" y="1749489"/>
              <a:ext cx="6233642" cy="2245099"/>
              <a:chOff x="5868086" y="1749489"/>
              <a:chExt cx="6233642" cy="2245099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30671C8D-C073-4E09-B6A2-17EF3B2BA7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14947"/>
              <a:stretch/>
            </p:blipFill>
            <p:spPr>
              <a:xfrm>
                <a:off x="5868086" y="1749489"/>
                <a:ext cx="6233642" cy="2245099"/>
              </a:xfrm>
              <a:prstGeom prst="rect">
                <a:avLst/>
              </a:prstGeom>
            </p:spPr>
          </p:pic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185DE034-C7E4-47C1-ACF8-CCC1AD45C14C}"/>
                  </a:ext>
                </a:extLst>
              </p:cNvPr>
              <p:cNvSpPr txBox="1"/>
              <p:nvPr/>
            </p:nvSpPr>
            <p:spPr>
              <a:xfrm>
                <a:off x="10463377" y="1816908"/>
                <a:ext cx="1405566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HVSR</a:t>
                </a:r>
              </a:p>
            </p:txBody>
          </p:sp>
        </p:grpSp>
        <p:cxnSp>
          <p:nvCxnSpPr>
            <p:cNvPr id="35" name="Connettore diritto 34">
              <a:extLst>
                <a:ext uri="{FF2B5EF4-FFF2-40B4-BE49-F238E27FC236}">
                  <a16:creationId xmlns:a16="http://schemas.microsoft.com/office/drawing/2014/main" id="{1CC0D816-98FC-4B89-9856-D93A0CA44131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133459" y="-1179824"/>
              <a:ext cx="0" cy="5850000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 Audio registrato">
            <a:hlinkClick r:id="" action="ppaction://media"/>
            <a:extLst>
              <a:ext uri="{FF2B5EF4-FFF2-40B4-BE49-F238E27FC236}">
                <a16:creationId xmlns:a16="http://schemas.microsoft.com/office/drawing/2014/main" id="{C9E2E3C2-DA0C-4C37-A20E-EAF143A5E9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02817" y="155713"/>
            <a:ext cx="609600" cy="609600"/>
          </a:xfrm>
          <a:prstGeom prst="rect">
            <a:avLst/>
          </a:prstGeom>
        </p:spPr>
      </p:pic>
      <p:pic>
        <p:nvPicPr>
          <p:cNvPr id="2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A3C619C-07CD-40BC-90A1-AFFE39AC72B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88086" y="1076129"/>
            <a:ext cx="609600" cy="609600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1CE947A1-137D-48D2-81E0-672F33348F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27478" y="5925231"/>
            <a:ext cx="664522" cy="932769"/>
          </a:xfrm>
          <a:prstGeom prst="rect">
            <a:avLst/>
          </a:prstGeom>
        </p:spPr>
      </p:pic>
      <p:pic>
        <p:nvPicPr>
          <p:cNvPr id="39" name="Immagine 38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AD51E686-AF82-48BA-B0D0-DC9B11586B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73161"/>
            <a:ext cx="1099930" cy="384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007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39"/>
    </mc:Choice>
    <mc:Fallback xmlns="">
      <p:transition spd="slow" advTm="22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3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875" objId="11"/>
        <p14:stopEvt time="14603" objId="11"/>
        <p14:playEvt time="14835" objId="20"/>
        <p14:stopEvt time="22639" objId="20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4.8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7|14|4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8.8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3|0.6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6.9|13.1|1|17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3.2|0.7"/>
</p:tagLst>
</file>

<file path=ppt/theme/theme1.xml><?xml version="1.0" encoding="utf-8"?>
<a:theme xmlns:a="http://schemas.openxmlformats.org/drawingml/2006/main" name="Dividendi">
  <a:themeElements>
    <a:clrScheme name="Personalizzato 6">
      <a:dk1>
        <a:srgbClr val="3D3D3D"/>
      </a:dk1>
      <a:lt1>
        <a:srgbClr val="FFFFFF"/>
      </a:lt1>
      <a:dk2>
        <a:srgbClr val="1B332C"/>
      </a:dk2>
      <a:lt2>
        <a:srgbClr val="FFFFFF"/>
      </a:lt2>
      <a:accent1>
        <a:srgbClr val="B2CCE4"/>
      </a:accent1>
      <a:accent2>
        <a:srgbClr val="BAD392"/>
      </a:accent2>
      <a:accent3>
        <a:srgbClr val="47BE7A"/>
      </a:accent3>
      <a:accent4>
        <a:srgbClr val="6C7781"/>
      </a:accent4>
      <a:accent5>
        <a:srgbClr val="284C42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i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i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437</Words>
  <Application>Microsoft Office PowerPoint</Application>
  <PresentationFormat>Widescreen</PresentationFormat>
  <Paragraphs>138</Paragraphs>
  <Slides>14</Slides>
  <Notes>3</Notes>
  <HiddenSlides>0</HiddenSlides>
  <MMClips>27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Gill Sans MT</vt:lpstr>
      <vt:lpstr>Wingdings 2</vt:lpstr>
      <vt:lpstr>Dividendi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Ilaria Primofiore</dc:creator>
  <cp:lastModifiedBy>Ilaria Primofiore</cp:lastModifiedBy>
  <cp:revision>66</cp:revision>
  <dcterms:created xsi:type="dcterms:W3CDTF">2020-04-27T20:06:26Z</dcterms:created>
  <dcterms:modified xsi:type="dcterms:W3CDTF">2020-04-29T09:24:01Z</dcterms:modified>
</cp:coreProperties>
</file>